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81" r:id="rId5"/>
    <p:sldId id="283" r:id="rId6"/>
    <p:sldId id="284" r:id="rId7"/>
    <p:sldId id="282" r:id="rId8"/>
    <p:sldId id="29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57471"/>
            <a:ext cx="5385816" cy="1225296"/>
          </a:xfrm>
        </p:spPr>
        <p:txBody>
          <a:bodyPr/>
          <a:lstStyle/>
          <a:p>
            <a:r>
              <a:rPr lang="en-US" dirty="0"/>
              <a:t>Covid 19 vaccination registration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170099"/>
            <a:ext cx="3493008" cy="1339148"/>
          </a:xfrm>
        </p:spPr>
        <p:txBody>
          <a:bodyPr/>
          <a:lstStyle/>
          <a:p>
            <a:r>
              <a:rPr lang="en-US" dirty="0" err="1"/>
              <a:t>Kalyan.K</a:t>
            </a:r>
            <a:endParaRPr lang="en-US" dirty="0"/>
          </a:p>
          <a:p>
            <a:r>
              <a:rPr lang="en-US" dirty="0" err="1"/>
              <a:t>Kataraju</a:t>
            </a:r>
            <a:r>
              <a:rPr lang="en-US" dirty="0"/>
              <a:t> .M</a:t>
            </a:r>
          </a:p>
          <a:p>
            <a:r>
              <a:rPr lang="en-US" dirty="0" err="1"/>
              <a:t>Jithentar</a:t>
            </a:r>
            <a:r>
              <a:rPr lang="en-US" dirty="0"/>
              <a:t> Amarnath​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934840" y="1153220"/>
            <a:ext cx="5693664"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contents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34840" y="2062420"/>
            <a:ext cx="5693664" cy="3122168"/>
          </a:xfrm>
        </p:spPr>
        <p:txBody>
          <a:bodyPr/>
          <a:lstStyle/>
          <a:p>
            <a:r>
              <a:rPr lang="en-US" dirty="0"/>
              <a:t>Introduction​</a:t>
            </a:r>
          </a:p>
          <a:p>
            <a:r>
              <a:rPr lang="en-US" dirty="0"/>
              <a:t>Requirements </a:t>
            </a:r>
          </a:p>
          <a:p>
            <a:r>
              <a:rPr lang="en-US" dirty="0"/>
              <a:t>Main page</a:t>
            </a:r>
          </a:p>
          <a:p>
            <a:r>
              <a:rPr lang="en-US" dirty="0"/>
              <a:t>Area page</a:t>
            </a:r>
          </a:p>
          <a:p>
            <a:r>
              <a:rPr lang="en-US" dirty="0"/>
              <a:t>​Vaccination Registration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09375" y="740305"/>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28693" y="2078736"/>
            <a:ext cx="6766560" cy="2700528"/>
          </a:xfrm>
        </p:spPr>
        <p:txBody>
          <a:bodyPr/>
          <a:lstStyle/>
          <a:p>
            <a:r>
              <a:rPr lang="en-US" sz="2000" dirty="0"/>
              <a:t>Covid-19 vaccines available in </a:t>
            </a:r>
            <a:r>
              <a:rPr lang="en-US" sz="2000"/>
              <a:t>India are </a:t>
            </a:r>
            <a:r>
              <a:rPr lang="en-US" sz="2000" dirty="0"/>
              <a:t>safe and effective at protecting people from ill getting a covid-19 vaccine is more safer and reliable way of building protection than getting sick to make this process of registration for covid-19 vaccines we have developed an wed page with information of hospitals with vaccines and information on the virus this web page contains information on how to prevent the virus and hospital information this web page gives details on cases and has prevention methods to stay away from the virus.</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177886"/>
            <a:ext cx="6400800" cy="14538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Software requirements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884585"/>
            <a:ext cx="6400800" cy="1453895"/>
          </a:xfrm>
        </p:spPr>
        <p:txBody>
          <a:bodyPr/>
          <a:lstStyle/>
          <a:p>
            <a:pPr algn="ctr"/>
            <a:r>
              <a:rPr lang="en-US" dirty="0">
                <a:latin typeface="Sabon Next LT" panose="02000500000000000000" pitchFamily="2" charset="0"/>
                <a:cs typeface="Sabon Next LT" panose="02000500000000000000" pitchFamily="2" charset="0"/>
              </a:rPr>
              <a:t>HTML</a:t>
            </a:r>
          </a:p>
          <a:p>
            <a:pPr algn="ctr"/>
            <a:r>
              <a:rPr lang="en-US" dirty="0">
                <a:latin typeface="Sabon Next LT" panose="02000500000000000000" pitchFamily="2" charset="0"/>
                <a:cs typeface="Sabon Next LT" panose="02000500000000000000" pitchFamily="2" charset="0"/>
              </a:rPr>
              <a:t>CSS</a:t>
            </a:r>
          </a:p>
          <a:p>
            <a:pPr algn="ctr"/>
            <a:r>
              <a:rPr lang="en-US" sz="2400" dirty="0">
                <a:solidFill>
                  <a:schemeClr val="accent6"/>
                </a:solidFill>
                <a:latin typeface="Sabon Next LT" panose="02000500000000000000" pitchFamily="2" charset="0"/>
                <a:cs typeface="Sabon Next LT" panose="02000500000000000000" pitchFamily="2" charset="0"/>
              </a:rPr>
              <a:t>JAVASCRIPT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96199" y="83210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MAIN PAGE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EE532839-BAC4-458F-93BF-85503A1E5541}"/>
              </a:ext>
            </a:extLst>
          </p:cNvPr>
          <p:cNvSpPr>
            <a:spLocks noGrp="1"/>
          </p:cNvSpPr>
          <p:nvPr>
            <p:ph sz="half" idx="1"/>
          </p:nvPr>
        </p:nvSpPr>
        <p:spPr>
          <a:xfrm>
            <a:off x="539496" y="1724092"/>
            <a:ext cx="11119104" cy="4434840"/>
          </a:xfrm>
        </p:spPr>
        <p:txBody>
          <a:bodyPr/>
          <a:lstStyle/>
          <a:p>
            <a:r>
              <a:rPr lang="en-US" sz="2000" dirty="0"/>
              <a:t>This page contains navigation to all the pages and has data about the developers </a:t>
            </a:r>
          </a:p>
          <a:p>
            <a:r>
              <a:rPr lang="en-US" sz="2000" dirty="0"/>
              <a:t>It has a main menu and home page on which the pages are provided</a:t>
            </a:r>
          </a:p>
          <a:p>
            <a:r>
              <a:rPr lang="en-US" sz="2000" dirty="0"/>
              <a:t>It contains some information on the virus given about the cases in the state and lockdown information is provided</a:t>
            </a:r>
          </a:p>
          <a:p>
            <a:r>
              <a:rPr lang="en-US" sz="2000" dirty="0"/>
              <a:t>It contains navigation for the other pages and this page is linked to a blog on covid-19 </a:t>
            </a:r>
          </a:p>
          <a:p>
            <a:r>
              <a:rPr lang="en-US" sz="2000" dirty="0"/>
              <a:t>The blog contains data on cases on covid 19 and deaths and recovered cases in the state and it contains date on positive cases </a:t>
            </a:r>
            <a:endParaRPr lang="en-IN" sz="2000" dirty="0"/>
          </a:p>
          <a:p>
            <a:r>
              <a:rPr lang="en-IN" sz="2000" dirty="0"/>
              <a:t>This page has the registration section in which the user can get regular updates on the virus</a:t>
            </a:r>
          </a:p>
          <a:p>
            <a:r>
              <a:rPr lang="en-IN" sz="2000" dirty="0"/>
              <a:t>It contains the link to important information on virus</a:t>
            </a:r>
          </a:p>
          <a:p>
            <a:r>
              <a:rPr lang="en-IN" sz="2000" dirty="0"/>
              <a:t>It contains link to the vaccine registration page of </a:t>
            </a:r>
            <a:r>
              <a:rPr lang="en-IN" sz="2000" dirty="0" err="1"/>
              <a:t>covaxin</a:t>
            </a:r>
            <a:r>
              <a:rPr lang="en-IN" sz="2000" dirty="0"/>
              <a:t> and </a:t>
            </a:r>
            <a:r>
              <a:rPr lang="en-IN" sz="2000" dirty="0" err="1"/>
              <a:t>covishield</a:t>
            </a:r>
            <a:endParaRPr lang="en-US" sz="20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178808" y="1209040"/>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Area wise page </a:t>
            </a:r>
          </a:p>
        </p:txBody>
      </p:sp>
      <p:sp>
        <p:nvSpPr>
          <p:cNvPr id="4" name="Content Placeholder 3">
            <a:extLst>
              <a:ext uri="{FF2B5EF4-FFF2-40B4-BE49-F238E27FC236}">
                <a16:creationId xmlns:a16="http://schemas.microsoft.com/office/drawing/2014/main" id="{1839F8F9-A3A5-45EE-9D32-E8D8D66AEAA0}"/>
              </a:ext>
            </a:extLst>
          </p:cNvPr>
          <p:cNvSpPr>
            <a:spLocks noGrp="1"/>
          </p:cNvSpPr>
          <p:nvPr>
            <p:ph idx="1"/>
          </p:nvPr>
        </p:nvSpPr>
        <p:spPr>
          <a:xfrm>
            <a:off x="4027304" y="2494937"/>
            <a:ext cx="6766560" cy="2700528"/>
          </a:xfrm>
        </p:spPr>
        <p:txBody>
          <a:bodyPr/>
          <a:lstStyle/>
          <a:p>
            <a:pPr marL="342900" indent="-342900" algn="l">
              <a:buFont typeface="Arial" panose="020B0604020202020204" pitchFamily="34" charset="0"/>
              <a:buChar char="•"/>
            </a:pPr>
            <a:r>
              <a:rPr lang="en-US" sz="2000" dirty="0"/>
              <a:t>This page contains area wise information on cases</a:t>
            </a:r>
          </a:p>
          <a:p>
            <a:pPr marL="342900" indent="-342900" algn="l">
              <a:buFont typeface="Arial" panose="020B0604020202020204" pitchFamily="34" charset="0"/>
              <a:buChar char="•"/>
            </a:pPr>
            <a:r>
              <a:rPr lang="en-US" sz="2000" dirty="0"/>
              <a:t>It also gives an increasing and decreasing order in the page </a:t>
            </a:r>
          </a:p>
          <a:p>
            <a:pPr marL="342900" indent="-342900" algn="l">
              <a:buFont typeface="Arial" panose="020B0604020202020204" pitchFamily="34" charset="0"/>
              <a:buChar char="•"/>
            </a:pPr>
            <a:r>
              <a:rPr lang="en-US" sz="2000" dirty="0"/>
              <a:t>It contains information on the number of cases present and other details </a:t>
            </a:r>
          </a:p>
          <a:p>
            <a:pPr marL="342900" indent="-342900" algn="l">
              <a:buFont typeface="Arial" panose="020B0604020202020204" pitchFamily="34" charset="0"/>
              <a:buChar char="•"/>
            </a:pPr>
            <a:r>
              <a:rPr lang="en-US" sz="2000" dirty="0"/>
              <a:t>It also gives area access to view the area cases</a:t>
            </a:r>
            <a:endParaRPr lang="en-IN" sz="2000"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85073" y="594360"/>
            <a:ext cx="7013448" cy="1627632"/>
          </a:xfrm>
        </p:spPr>
        <p:txBody>
          <a:bodyPr/>
          <a:lstStyle/>
          <a:p>
            <a:r>
              <a:rPr lang="en-US" dirty="0"/>
              <a:t>Vaccine registration page </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779520" y="1927510"/>
            <a:ext cx="7417398" cy="3361666"/>
          </a:xfrm>
        </p:spPr>
        <p:txBody>
          <a:bodyPr/>
          <a:lstStyle/>
          <a:p>
            <a:endParaRPr lang="en-US" dirty="0"/>
          </a:p>
          <a:p>
            <a:pPr marL="342900" indent="-342900">
              <a:buFont typeface="Arial" panose="020B0604020202020204" pitchFamily="34" charset="0"/>
              <a:buChar char="•"/>
            </a:pPr>
            <a:r>
              <a:rPr lang="en-US" dirty="0"/>
              <a:t>This page gives information on the govt hospitals and private hospitals that offer the vaccine </a:t>
            </a:r>
          </a:p>
          <a:p>
            <a:pPr marL="342900" indent="-342900">
              <a:buFont typeface="Arial" panose="020B0604020202020204" pitchFamily="34" charset="0"/>
              <a:buChar char="•"/>
            </a:pPr>
            <a:r>
              <a:rPr lang="en-US" dirty="0"/>
              <a:t>This page has the registration form for the vaccine and gives the details after the submission </a:t>
            </a:r>
          </a:p>
          <a:p>
            <a:pPr marL="342900" indent="-342900">
              <a:buFont typeface="Arial" panose="020B0604020202020204" pitchFamily="34" charset="0"/>
              <a:buChar char="•"/>
            </a:pPr>
            <a:r>
              <a:rPr lang="en-US" dirty="0"/>
              <a:t>It has details of both the vaccine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858383" y="1076840"/>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858383" y="2213923"/>
            <a:ext cx="5879592" cy="2700528"/>
          </a:xfrm>
        </p:spPr>
        <p:txBody>
          <a:bodyPr/>
          <a:lstStyle/>
          <a:p>
            <a:r>
              <a:rPr lang="en-US" sz="2000" dirty="0"/>
              <a:t>Covid-19 registration web page provides details for the virus and updates on the virus this provides user with a lot of information and has many advantages to be in a safer way to prevent the virus it has registration forms for the vaccine on both vaccine for which the user can register and the user can get a lot of information on the news and how to prevent the virus this gives many ways to be more safe and away from the virus</a:t>
            </a:r>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64295" y="2761488"/>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{AE76A8C4-8ABB-4934-B21D-1F0AABF9B5D5}tf78438558_win32</Template>
  <TotalTime>39</TotalTime>
  <Words>423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Sabon Next LT</vt:lpstr>
      <vt:lpstr>Office Theme</vt:lpstr>
      <vt:lpstr>Covid 19 vaccination registration </vt:lpstr>
      <vt:lpstr>contents</vt:lpstr>
      <vt:lpstr>Introduction</vt:lpstr>
      <vt:lpstr>Software requirements</vt:lpstr>
      <vt:lpstr>MAIN PAGE </vt:lpstr>
      <vt:lpstr>Area wise page </vt:lpstr>
      <vt:lpstr>Vaccine registration page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vaccination registration </dc:title>
  <dc:subject/>
  <dc:creator>kalyan k</dc:creator>
  <cp:lastModifiedBy>kalyan k</cp:lastModifiedBy>
  <cp:revision>9</cp:revision>
  <dcterms:created xsi:type="dcterms:W3CDTF">2023-04-05T02:30:48Z</dcterms:created>
  <dcterms:modified xsi:type="dcterms:W3CDTF">2023-04-05T05:36:47Z</dcterms:modified>
</cp:coreProperties>
</file>