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napchat_Dashboard/Final_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1750CA-55D4-4C6C-8CE3-594F4FD369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Snapchat_Dashboard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EFA6ED-3C97-4F81-A7DA-91B5A04E52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8/13/2022 10:29:23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Dashboard" id="2" name="slide2">
            <a:extLst>
              <a:ext uri="{FF2B5EF4-FFF2-40B4-BE49-F238E27FC236}">
                <a16:creationId xmlns:a16="http://schemas.microsoft.com/office/drawing/2014/main" id="{E93212A7-68A6-4EEC-9CD1-648493485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62" y="0"/>
            <a:ext cx="457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2022-08-13T22:29:23Z</dcterms:created>
  <dcterms:modified xsi:type="dcterms:W3CDTF">2022-08-13T22:29:23Z</dcterms:modified>
</cp:coreProperties>
</file>