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74" r:id="rId3"/>
    <p:sldId id="257" r:id="rId4"/>
    <p:sldId id="280" r:id="rId5"/>
    <p:sldId id="259" r:id="rId6"/>
    <p:sldId id="270" r:id="rId7"/>
    <p:sldId id="260" r:id="rId8"/>
    <p:sldId id="276" r:id="rId9"/>
    <p:sldId id="269" r:id="rId10"/>
    <p:sldId id="262" r:id="rId11"/>
    <p:sldId id="263" r:id="rId12"/>
    <p:sldId id="275" r:id="rId13"/>
    <p:sldId id="265" r:id="rId14"/>
    <p:sldId id="266" r:id="rId15"/>
    <p:sldId id="268" r:id="rId16"/>
    <p:sldId id="267" r:id="rId17"/>
    <p:sldId id="264" r:id="rId18"/>
    <p:sldId id="272" r:id="rId19"/>
    <p:sldId id="281" r:id="rId20"/>
    <p:sldId id="271" r:id="rId21"/>
    <p:sldId id="277" r:id="rId22"/>
    <p:sldId id="278" r:id="rId23"/>
    <p:sldId id="27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780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nkaj Rajendra Dube" userId="9700cb55-fbc3-4ba8-9aa0-3158106b54f9" providerId="ADAL" clId="{997C3D16-76EE-42A7-ADDA-043AD2C1E4F5}"/>
  </pc:docChgLst>
  <pc:docChgLst>
    <pc:chgData name="Pankaj Rajendra Dube" userId="9700cb55-fbc3-4ba8-9aa0-3158106b54f9" providerId="ADAL" clId="{B9274B3B-6615-48CA-8C92-9BCBAA4DF6F8}"/>
    <pc:docChg chg="undo custSel addSld delSld modSld">
      <pc:chgData name="Pankaj Rajendra Dube" userId="9700cb55-fbc3-4ba8-9aa0-3158106b54f9" providerId="ADAL" clId="{B9274B3B-6615-48CA-8C92-9BCBAA4DF6F8}" dt="2025-04-22T06:05:09.585" v="172" actId="1076"/>
      <pc:docMkLst>
        <pc:docMk/>
      </pc:docMkLst>
      <pc:sldChg chg="modSp">
        <pc:chgData name="Pankaj Rajendra Dube" userId="9700cb55-fbc3-4ba8-9aa0-3158106b54f9" providerId="ADAL" clId="{B9274B3B-6615-48CA-8C92-9BCBAA4DF6F8}" dt="2025-04-22T05:41:46.975" v="167" actId="13926"/>
        <pc:sldMkLst>
          <pc:docMk/>
          <pc:sldMk cId="2360130" sldId="257"/>
        </pc:sldMkLst>
        <pc:spChg chg="mod">
          <ac:chgData name="Pankaj Rajendra Dube" userId="9700cb55-fbc3-4ba8-9aa0-3158106b54f9" providerId="ADAL" clId="{B9274B3B-6615-48CA-8C92-9BCBAA4DF6F8}" dt="2025-04-22T05:41:46.975" v="167" actId="13926"/>
          <ac:spMkLst>
            <pc:docMk/>
            <pc:sldMk cId="2360130" sldId="257"/>
            <ac:spMk id="3" creationId="{1171D8AF-D73B-419E-B167-6C1E5B049A2C}"/>
          </ac:spMkLst>
        </pc:spChg>
      </pc:sldChg>
      <pc:sldChg chg="modSp">
        <pc:chgData name="Pankaj Rajendra Dube" userId="9700cb55-fbc3-4ba8-9aa0-3158106b54f9" providerId="ADAL" clId="{B9274B3B-6615-48CA-8C92-9BCBAA4DF6F8}" dt="2025-04-22T05:43:40.459" v="168" actId="20577"/>
        <pc:sldMkLst>
          <pc:docMk/>
          <pc:sldMk cId="4054633351" sldId="259"/>
        </pc:sldMkLst>
        <pc:spChg chg="mod">
          <ac:chgData name="Pankaj Rajendra Dube" userId="9700cb55-fbc3-4ba8-9aa0-3158106b54f9" providerId="ADAL" clId="{B9274B3B-6615-48CA-8C92-9BCBAA4DF6F8}" dt="2025-04-22T05:43:40.459" v="168" actId="20577"/>
          <ac:spMkLst>
            <pc:docMk/>
            <pc:sldMk cId="4054633351" sldId="259"/>
            <ac:spMk id="3" creationId="{1171D8AF-D73B-419E-B167-6C1E5B049A2C}"/>
          </ac:spMkLst>
        </pc:spChg>
      </pc:sldChg>
      <pc:sldChg chg="modSp">
        <pc:chgData name="Pankaj Rajendra Dube" userId="9700cb55-fbc3-4ba8-9aa0-3158106b54f9" providerId="ADAL" clId="{B9274B3B-6615-48CA-8C92-9BCBAA4DF6F8}" dt="2025-04-22T04:46:38.712" v="90" actId="20577"/>
        <pc:sldMkLst>
          <pc:docMk/>
          <pc:sldMk cId="94149603" sldId="260"/>
        </pc:sldMkLst>
        <pc:spChg chg="mod">
          <ac:chgData name="Pankaj Rajendra Dube" userId="9700cb55-fbc3-4ba8-9aa0-3158106b54f9" providerId="ADAL" clId="{B9274B3B-6615-48CA-8C92-9BCBAA4DF6F8}" dt="2025-04-22T04:46:38.712" v="90" actId="20577"/>
          <ac:spMkLst>
            <pc:docMk/>
            <pc:sldMk cId="94149603" sldId="260"/>
            <ac:spMk id="3" creationId="{1171D8AF-D73B-419E-B167-6C1E5B049A2C}"/>
          </ac:spMkLst>
        </pc:spChg>
      </pc:sldChg>
      <pc:sldChg chg="addSp delSp modSp">
        <pc:chgData name="Pankaj Rajendra Dube" userId="9700cb55-fbc3-4ba8-9aa0-3158106b54f9" providerId="ADAL" clId="{B9274B3B-6615-48CA-8C92-9BCBAA4DF6F8}" dt="2025-04-22T04:48:28.496" v="107" actId="1076"/>
        <pc:sldMkLst>
          <pc:docMk/>
          <pc:sldMk cId="1882786143" sldId="269"/>
        </pc:sldMkLst>
        <pc:picChg chg="add mod">
          <ac:chgData name="Pankaj Rajendra Dube" userId="9700cb55-fbc3-4ba8-9aa0-3158106b54f9" providerId="ADAL" clId="{B9274B3B-6615-48CA-8C92-9BCBAA4DF6F8}" dt="2025-04-22T04:48:28.496" v="107" actId="1076"/>
          <ac:picMkLst>
            <pc:docMk/>
            <pc:sldMk cId="1882786143" sldId="269"/>
            <ac:picMk id="4" creationId="{7376276C-54CE-4D2A-B33D-6ECAE8283AF9}"/>
          </ac:picMkLst>
        </pc:picChg>
        <pc:picChg chg="del">
          <ac:chgData name="Pankaj Rajendra Dube" userId="9700cb55-fbc3-4ba8-9aa0-3158106b54f9" providerId="ADAL" clId="{B9274B3B-6615-48CA-8C92-9BCBAA4DF6F8}" dt="2025-04-22T04:48:12.128" v="103" actId="478"/>
          <ac:picMkLst>
            <pc:docMk/>
            <pc:sldMk cId="1882786143" sldId="269"/>
            <ac:picMk id="6" creationId="{DB90BC03-4800-41C0-B142-E8B6421C990C}"/>
          </ac:picMkLst>
        </pc:picChg>
      </pc:sldChg>
      <pc:sldChg chg="addSp delSp modSp">
        <pc:chgData name="Pankaj Rajendra Dube" userId="9700cb55-fbc3-4ba8-9aa0-3158106b54f9" providerId="ADAL" clId="{B9274B3B-6615-48CA-8C92-9BCBAA4DF6F8}" dt="2025-04-22T04:45:02.924" v="77" actId="1076"/>
        <pc:sldMkLst>
          <pc:docMk/>
          <pc:sldMk cId="1005444024" sldId="270"/>
        </pc:sldMkLst>
        <pc:picChg chg="del">
          <ac:chgData name="Pankaj Rajendra Dube" userId="9700cb55-fbc3-4ba8-9aa0-3158106b54f9" providerId="ADAL" clId="{B9274B3B-6615-48CA-8C92-9BCBAA4DF6F8}" dt="2025-04-22T04:44:57.294" v="73" actId="478"/>
          <ac:picMkLst>
            <pc:docMk/>
            <pc:sldMk cId="1005444024" sldId="270"/>
            <ac:picMk id="3" creationId="{16E75330-2187-44B8-9DA5-1A5C12EF3C1C}"/>
          </ac:picMkLst>
        </pc:picChg>
        <pc:picChg chg="add mod">
          <ac:chgData name="Pankaj Rajendra Dube" userId="9700cb55-fbc3-4ba8-9aa0-3158106b54f9" providerId="ADAL" clId="{B9274B3B-6615-48CA-8C92-9BCBAA4DF6F8}" dt="2025-04-22T04:45:02.924" v="77" actId="1076"/>
          <ac:picMkLst>
            <pc:docMk/>
            <pc:sldMk cId="1005444024" sldId="270"/>
            <ac:picMk id="5" creationId="{6BA05499-6CED-4DAA-A3A1-CC9CDA58F433}"/>
          </ac:picMkLst>
        </pc:picChg>
      </pc:sldChg>
      <pc:sldChg chg="modSp">
        <pc:chgData name="Pankaj Rajendra Dube" userId="9700cb55-fbc3-4ba8-9aa0-3158106b54f9" providerId="ADAL" clId="{B9274B3B-6615-48CA-8C92-9BCBAA4DF6F8}" dt="2025-04-22T06:00:27.719" v="171" actId="20578"/>
        <pc:sldMkLst>
          <pc:docMk/>
          <pc:sldMk cId="437119140" sldId="272"/>
        </pc:sldMkLst>
        <pc:spChg chg="mod">
          <ac:chgData name="Pankaj Rajendra Dube" userId="9700cb55-fbc3-4ba8-9aa0-3158106b54f9" providerId="ADAL" clId="{B9274B3B-6615-48CA-8C92-9BCBAA4DF6F8}" dt="2025-04-22T06:00:27.719" v="171" actId="20578"/>
          <ac:spMkLst>
            <pc:docMk/>
            <pc:sldMk cId="437119140" sldId="272"/>
            <ac:spMk id="3" creationId="{D4A08E17-2EAF-4784-94CB-08454D690568}"/>
          </ac:spMkLst>
        </pc:spChg>
      </pc:sldChg>
      <pc:sldChg chg="add del">
        <pc:chgData name="Pankaj Rajendra Dube" userId="9700cb55-fbc3-4ba8-9aa0-3158106b54f9" providerId="ADAL" clId="{B9274B3B-6615-48CA-8C92-9BCBAA4DF6F8}" dt="2025-04-22T04:40:10.145" v="3" actId="2696"/>
        <pc:sldMkLst>
          <pc:docMk/>
          <pc:sldMk cId="2152644416" sldId="273"/>
        </pc:sldMkLst>
      </pc:sldChg>
      <pc:sldChg chg="addSp delSp modSp add">
        <pc:chgData name="Pankaj Rajendra Dube" userId="9700cb55-fbc3-4ba8-9aa0-3158106b54f9" providerId="ADAL" clId="{B9274B3B-6615-48CA-8C92-9BCBAA4DF6F8}" dt="2025-04-22T05:38:42.703" v="165" actId="1076"/>
        <pc:sldMkLst>
          <pc:docMk/>
          <pc:sldMk cId="1164936753" sldId="274"/>
        </pc:sldMkLst>
        <pc:spChg chg="mod">
          <ac:chgData name="Pankaj Rajendra Dube" userId="9700cb55-fbc3-4ba8-9aa0-3158106b54f9" providerId="ADAL" clId="{B9274B3B-6615-48CA-8C92-9BCBAA4DF6F8}" dt="2025-04-22T04:40:18.131" v="15" actId="113"/>
          <ac:spMkLst>
            <pc:docMk/>
            <pc:sldMk cId="1164936753" sldId="274"/>
            <ac:spMk id="2" creationId="{11C3684E-A197-4848-B7E7-665CE9068257}"/>
          </ac:spMkLst>
        </pc:spChg>
        <pc:spChg chg="del">
          <ac:chgData name="Pankaj Rajendra Dube" userId="9700cb55-fbc3-4ba8-9aa0-3158106b54f9" providerId="ADAL" clId="{B9274B3B-6615-48CA-8C92-9BCBAA4DF6F8}" dt="2025-04-22T04:40:07.319" v="2"/>
          <ac:spMkLst>
            <pc:docMk/>
            <pc:sldMk cId="1164936753" sldId="274"/>
            <ac:spMk id="3" creationId="{9F87391A-F54E-45E2-BD93-062D9B85006B}"/>
          </ac:spMkLst>
        </pc:spChg>
        <pc:picChg chg="add mod">
          <ac:chgData name="Pankaj Rajendra Dube" userId="9700cb55-fbc3-4ba8-9aa0-3158106b54f9" providerId="ADAL" clId="{B9274B3B-6615-48CA-8C92-9BCBAA4DF6F8}" dt="2025-04-22T05:38:42.703" v="165" actId="1076"/>
          <ac:picMkLst>
            <pc:docMk/>
            <pc:sldMk cId="1164936753" sldId="274"/>
            <ac:picMk id="4" creationId="{E8CFA766-3367-4A75-ADAD-BDCF9CC335D6}"/>
          </ac:picMkLst>
        </pc:picChg>
        <pc:picChg chg="add">
          <ac:chgData name="Pankaj Rajendra Dube" userId="9700cb55-fbc3-4ba8-9aa0-3158106b54f9" providerId="ADAL" clId="{B9274B3B-6615-48CA-8C92-9BCBAA4DF6F8}" dt="2025-04-22T04:40:20.616" v="16"/>
          <ac:picMkLst>
            <pc:docMk/>
            <pc:sldMk cId="1164936753" sldId="274"/>
            <ac:picMk id="5" creationId="{14F156AD-803B-406B-BB14-6D1D849AE1B3}"/>
          </ac:picMkLst>
        </pc:picChg>
      </pc:sldChg>
      <pc:sldChg chg="addSp add">
        <pc:chgData name="Pankaj Rajendra Dube" userId="9700cb55-fbc3-4ba8-9aa0-3158106b54f9" providerId="ADAL" clId="{B9274B3B-6615-48CA-8C92-9BCBAA4DF6F8}" dt="2025-04-22T04:54:06.893" v="150"/>
        <pc:sldMkLst>
          <pc:docMk/>
          <pc:sldMk cId="995952514" sldId="275"/>
        </pc:sldMkLst>
        <pc:picChg chg="add">
          <ac:chgData name="Pankaj Rajendra Dube" userId="9700cb55-fbc3-4ba8-9aa0-3158106b54f9" providerId="ADAL" clId="{B9274B3B-6615-48CA-8C92-9BCBAA4DF6F8}" dt="2025-04-22T04:54:06.893" v="150"/>
          <ac:picMkLst>
            <pc:docMk/>
            <pc:sldMk cId="995952514" sldId="275"/>
            <ac:picMk id="4" creationId="{8F1110AA-DB26-40A6-9160-9C2F79DAD229}"/>
          </ac:picMkLst>
        </pc:picChg>
      </pc:sldChg>
      <pc:sldChg chg="modSp add del">
        <pc:chgData name="Pankaj Rajendra Dube" userId="9700cb55-fbc3-4ba8-9aa0-3158106b54f9" providerId="ADAL" clId="{B9274B3B-6615-48CA-8C92-9BCBAA4DF6F8}" dt="2025-04-22T04:42:33.839" v="36" actId="2696"/>
        <pc:sldMkLst>
          <pc:docMk/>
          <pc:sldMk cId="1212774402" sldId="275"/>
        </pc:sldMkLst>
        <pc:spChg chg="mod">
          <ac:chgData name="Pankaj Rajendra Dube" userId="9700cb55-fbc3-4ba8-9aa0-3158106b54f9" providerId="ADAL" clId="{B9274B3B-6615-48CA-8C92-9BCBAA4DF6F8}" dt="2025-04-22T04:42:29.188" v="35" actId="20577"/>
          <ac:spMkLst>
            <pc:docMk/>
            <pc:sldMk cId="1212774402" sldId="275"/>
            <ac:spMk id="2" creationId="{F6F5EDFA-9715-45A9-8C79-B842A54FE51D}"/>
          </ac:spMkLst>
        </pc:spChg>
        <pc:spChg chg="mod">
          <ac:chgData name="Pankaj Rajendra Dube" userId="9700cb55-fbc3-4ba8-9aa0-3158106b54f9" providerId="ADAL" clId="{B9274B3B-6615-48CA-8C92-9BCBAA4DF6F8}" dt="2025-04-22T04:41:48.558" v="23" actId="5793"/>
          <ac:spMkLst>
            <pc:docMk/>
            <pc:sldMk cId="1212774402" sldId="275"/>
            <ac:spMk id="3" creationId="{4BEBFADF-7C10-4ACD-8734-1F91C0AA91FE}"/>
          </ac:spMkLst>
        </pc:spChg>
      </pc:sldChg>
      <pc:sldChg chg="addSp delSp modSp add">
        <pc:chgData name="Pankaj Rajendra Dube" userId="9700cb55-fbc3-4ba8-9aa0-3158106b54f9" providerId="ADAL" clId="{B9274B3B-6615-48CA-8C92-9BCBAA4DF6F8}" dt="2025-04-22T05:48:08.135" v="170" actId="1076"/>
        <pc:sldMkLst>
          <pc:docMk/>
          <pc:sldMk cId="1412135580" sldId="276"/>
        </pc:sldMkLst>
        <pc:spChg chg="mod">
          <ac:chgData name="Pankaj Rajendra Dube" userId="9700cb55-fbc3-4ba8-9aa0-3158106b54f9" providerId="ADAL" clId="{B9274B3B-6615-48CA-8C92-9BCBAA4DF6F8}" dt="2025-04-22T04:46:43.535" v="91"/>
          <ac:spMkLst>
            <pc:docMk/>
            <pc:sldMk cId="1412135580" sldId="276"/>
            <ac:spMk id="2" creationId="{4F22697D-3B4A-407D-BDAE-D00F5902875E}"/>
          </ac:spMkLst>
        </pc:spChg>
        <pc:spChg chg="del">
          <ac:chgData name="Pankaj Rajendra Dube" userId="9700cb55-fbc3-4ba8-9aa0-3158106b54f9" providerId="ADAL" clId="{B9274B3B-6615-48CA-8C92-9BCBAA4DF6F8}" dt="2025-04-22T04:45:28.225" v="79"/>
          <ac:spMkLst>
            <pc:docMk/>
            <pc:sldMk cId="1412135580" sldId="276"/>
            <ac:spMk id="3" creationId="{A5C09013-BDFC-42D8-8904-81AE309C8FE3}"/>
          </ac:spMkLst>
        </pc:spChg>
        <pc:picChg chg="add mod">
          <ac:chgData name="Pankaj Rajendra Dube" userId="9700cb55-fbc3-4ba8-9aa0-3158106b54f9" providerId="ADAL" clId="{B9274B3B-6615-48CA-8C92-9BCBAA4DF6F8}" dt="2025-04-22T05:48:08.135" v="170" actId="1076"/>
          <ac:picMkLst>
            <pc:docMk/>
            <pc:sldMk cId="1412135580" sldId="276"/>
            <ac:picMk id="4" creationId="{7727C41E-6B27-4D07-8172-F5CF060F1A3F}"/>
          </ac:picMkLst>
        </pc:picChg>
        <pc:picChg chg="add">
          <ac:chgData name="Pankaj Rajendra Dube" userId="9700cb55-fbc3-4ba8-9aa0-3158106b54f9" providerId="ADAL" clId="{B9274B3B-6615-48CA-8C92-9BCBAA4DF6F8}" dt="2025-04-22T04:46:46.552" v="92"/>
          <ac:picMkLst>
            <pc:docMk/>
            <pc:sldMk cId="1412135580" sldId="276"/>
            <ac:picMk id="5" creationId="{9912AC8F-F24A-490A-A299-6AA66C909FC4}"/>
          </ac:picMkLst>
        </pc:picChg>
      </pc:sldChg>
      <pc:sldChg chg="addSp modSp add">
        <pc:chgData name="Pankaj Rajendra Dube" userId="9700cb55-fbc3-4ba8-9aa0-3158106b54f9" providerId="ADAL" clId="{B9274B3B-6615-48CA-8C92-9BCBAA4DF6F8}" dt="2025-04-22T04:54:09.464" v="151"/>
        <pc:sldMkLst>
          <pc:docMk/>
          <pc:sldMk cId="797271288" sldId="277"/>
        </pc:sldMkLst>
        <pc:spChg chg="mod">
          <ac:chgData name="Pankaj Rajendra Dube" userId="9700cb55-fbc3-4ba8-9aa0-3158106b54f9" providerId="ADAL" clId="{B9274B3B-6615-48CA-8C92-9BCBAA4DF6F8}" dt="2025-04-22T04:47:10.409" v="95" actId="113"/>
          <ac:spMkLst>
            <pc:docMk/>
            <pc:sldMk cId="797271288" sldId="277"/>
            <ac:spMk id="2" creationId="{9686FCDB-9890-4EA9-B56C-3F534B6DA366}"/>
          </ac:spMkLst>
        </pc:spChg>
        <pc:spChg chg="mod">
          <ac:chgData name="Pankaj Rajendra Dube" userId="9700cb55-fbc3-4ba8-9aa0-3158106b54f9" providerId="ADAL" clId="{B9274B3B-6615-48CA-8C92-9BCBAA4DF6F8}" dt="2025-04-22T04:47:35.775" v="102"/>
          <ac:spMkLst>
            <pc:docMk/>
            <pc:sldMk cId="797271288" sldId="277"/>
            <ac:spMk id="3" creationId="{1A8B4F29-DBEE-4647-8CC6-0B91D807E40A}"/>
          </ac:spMkLst>
        </pc:spChg>
        <pc:picChg chg="add">
          <ac:chgData name="Pankaj Rajendra Dube" userId="9700cb55-fbc3-4ba8-9aa0-3158106b54f9" providerId="ADAL" clId="{B9274B3B-6615-48CA-8C92-9BCBAA4DF6F8}" dt="2025-04-22T04:54:09.464" v="151"/>
          <ac:picMkLst>
            <pc:docMk/>
            <pc:sldMk cId="797271288" sldId="277"/>
            <ac:picMk id="4" creationId="{E0846E05-7D75-4E40-A526-30E6C8BC9670}"/>
          </ac:picMkLst>
        </pc:picChg>
      </pc:sldChg>
      <pc:sldChg chg="addSp delSp modSp add">
        <pc:chgData name="Pankaj Rajendra Dube" userId="9700cb55-fbc3-4ba8-9aa0-3158106b54f9" providerId="ADAL" clId="{B9274B3B-6615-48CA-8C92-9BCBAA4DF6F8}" dt="2025-04-22T06:05:09.585" v="172" actId="1076"/>
        <pc:sldMkLst>
          <pc:docMk/>
          <pc:sldMk cId="3810881020" sldId="278"/>
        </pc:sldMkLst>
        <pc:spChg chg="mod">
          <ac:chgData name="Pankaj Rajendra Dube" userId="9700cb55-fbc3-4ba8-9aa0-3158106b54f9" providerId="ADAL" clId="{B9274B3B-6615-48CA-8C92-9BCBAA4DF6F8}" dt="2025-04-22T04:50:46.021" v="122" actId="113"/>
          <ac:spMkLst>
            <pc:docMk/>
            <pc:sldMk cId="3810881020" sldId="278"/>
            <ac:spMk id="2" creationId="{DE3CEF25-C033-4EA8-A489-22BB4190B951}"/>
          </ac:spMkLst>
        </pc:spChg>
        <pc:spChg chg="del">
          <ac:chgData name="Pankaj Rajendra Dube" userId="9700cb55-fbc3-4ba8-9aa0-3158106b54f9" providerId="ADAL" clId="{B9274B3B-6615-48CA-8C92-9BCBAA4DF6F8}" dt="2025-04-22T04:50:04.012" v="109"/>
          <ac:spMkLst>
            <pc:docMk/>
            <pc:sldMk cId="3810881020" sldId="278"/>
            <ac:spMk id="3" creationId="{A61582C4-E529-45F4-BF7C-166F099B1AE7}"/>
          </ac:spMkLst>
        </pc:spChg>
        <pc:picChg chg="add mod">
          <ac:chgData name="Pankaj Rajendra Dube" userId="9700cb55-fbc3-4ba8-9aa0-3158106b54f9" providerId="ADAL" clId="{B9274B3B-6615-48CA-8C92-9BCBAA4DF6F8}" dt="2025-04-22T06:05:09.585" v="172" actId="1076"/>
          <ac:picMkLst>
            <pc:docMk/>
            <pc:sldMk cId="3810881020" sldId="278"/>
            <ac:picMk id="4" creationId="{5C027569-FDD2-4BA0-B665-855F5BEFBB7F}"/>
          </ac:picMkLst>
        </pc:picChg>
        <pc:picChg chg="add">
          <ac:chgData name="Pankaj Rajendra Dube" userId="9700cb55-fbc3-4ba8-9aa0-3158106b54f9" providerId="ADAL" clId="{B9274B3B-6615-48CA-8C92-9BCBAA4DF6F8}" dt="2025-04-22T04:54:10.260" v="152"/>
          <ac:picMkLst>
            <pc:docMk/>
            <pc:sldMk cId="3810881020" sldId="278"/>
            <ac:picMk id="5" creationId="{42A87938-0F3C-43CE-893A-43F2D8A6425C}"/>
          </ac:picMkLst>
        </pc:picChg>
      </pc:sldChg>
      <pc:sldChg chg="addSp delSp modSp add">
        <pc:chgData name="Pankaj Rajendra Dube" userId="9700cb55-fbc3-4ba8-9aa0-3158106b54f9" providerId="ADAL" clId="{B9274B3B-6615-48CA-8C92-9BCBAA4DF6F8}" dt="2025-04-22T04:54:11.273" v="153"/>
        <pc:sldMkLst>
          <pc:docMk/>
          <pc:sldMk cId="3864705647" sldId="279"/>
        </pc:sldMkLst>
        <pc:spChg chg="mod">
          <ac:chgData name="Pankaj Rajendra Dube" userId="9700cb55-fbc3-4ba8-9aa0-3158106b54f9" providerId="ADAL" clId="{B9274B3B-6615-48CA-8C92-9BCBAA4DF6F8}" dt="2025-04-22T04:50:50.788" v="129" actId="20577"/>
          <ac:spMkLst>
            <pc:docMk/>
            <pc:sldMk cId="3864705647" sldId="279"/>
            <ac:spMk id="2" creationId="{C23F9812-E063-46AF-B53D-CAE64F3AEDC5}"/>
          </ac:spMkLst>
        </pc:spChg>
        <pc:spChg chg="del">
          <ac:chgData name="Pankaj Rajendra Dube" userId="9700cb55-fbc3-4ba8-9aa0-3158106b54f9" providerId="ADAL" clId="{B9274B3B-6615-48CA-8C92-9BCBAA4DF6F8}" dt="2025-04-22T04:50:33.912" v="112"/>
          <ac:spMkLst>
            <pc:docMk/>
            <pc:sldMk cId="3864705647" sldId="279"/>
            <ac:spMk id="3" creationId="{AF711907-5A92-473F-9CF0-DF73572F0A34}"/>
          </ac:spMkLst>
        </pc:spChg>
        <pc:picChg chg="add mod">
          <ac:chgData name="Pankaj Rajendra Dube" userId="9700cb55-fbc3-4ba8-9aa0-3158106b54f9" providerId="ADAL" clId="{B9274B3B-6615-48CA-8C92-9BCBAA4DF6F8}" dt="2025-04-22T04:50:33.912" v="112"/>
          <ac:picMkLst>
            <pc:docMk/>
            <pc:sldMk cId="3864705647" sldId="279"/>
            <ac:picMk id="4" creationId="{7D4099AB-3899-4601-B1F6-9C733A2A80CB}"/>
          </ac:picMkLst>
        </pc:picChg>
        <pc:picChg chg="add">
          <ac:chgData name="Pankaj Rajendra Dube" userId="9700cb55-fbc3-4ba8-9aa0-3158106b54f9" providerId="ADAL" clId="{B9274B3B-6615-48CA-8C92-9BCBAA4DF6F8}" dt="2025-04-22T04:54:11.273" v="153"/>
          <ac:picMkLst>
            <pc:docMk/>
            <pc:sldMk cId="3864705647" sldId="279"/>
            <ac:picMk id="5" creationId="{797B38BA-A259-4B58-9C0E-1D1FB9464523}"/>
          </ac:picMkLst>
        </pc:picChg>
      </pc:sldChg>
      <pc:sldChg chg="addSp delSp modSp add">
        <pc:chgData name="Pankaj Rajendra Dube" userId="9700cb55-fbc3-4ba8-9aa0-3158106b54f9" providerId="ADAL" clId="{B9274B3B-6615-48CA-8C92-9BCBAA4DF6F8}" dt="2025-04-22T04:54:02.828" v="149"/>
        <pc:sldMkLst>
          <pc:docMk/>
          <pc:sldMk cId="3634285911" sldId="280"/>
        </pc:sldMkLst>
        <pc:spChg chg="mod">
          <ac:chgData name="Pankaj Rajendra Dube" userId="9700cb55-fbc3-4ba8-9aa0-3158106b54f9" providerId="ADAL" clId="{B9274B3B-6615-48CA-8C92-9BCBAA4DF6F8}" dt="2025-04-22T04:54:00.022" v="148"/>
          <ac:spMkLst>
            <pc:docMk/>
            <pc:sldMk cId="3634285911" sldId="280"/>
            <ac:spMk id="2" creationId="{7E3407FC-5B95-47A6-93CE-E320CEA431E0}"/>
          </ac:spMkLst>
        </pc:spChg>
        <pc:spChg chg="del">
          <ac:chgData name="Pankaj Rajendra Dube" userId="9700cb55-fbc3-4ba8-9aa0-3158106b54f9" providerId="ADAL" clId="{B9274B3B-6615-48CA-8C92-9BCBAA4DF6F8}" dt="2025-04-22T04:53:55.779" v="147"/>
          <ac:spMkLst>
            <pc:docMk/>
            <pc:sldMk cId="3634285911" sldId="280"/>
            <ac:spMk id="3" creationId="{98DD09F2-5435-47CB-9CE0-3F7E9F93380A}"/>
          </ac:spMkLst>
        </pc:spChg>
        <pc:picChg chg="add mod">
          <ac:chgData name="Pankaj Rajendra Dube" userId="9700cb55-fbc3-4ba8-9aa0-3158106b54f9" providerId="ADAL" clId="{B9274B3B-6615-48CA-8C92-9BCBAA4DF6F8}" dt="2025-04-22T04:53:55.779" v="147"/>
          <ac:picMkLst>
            <pc:docMk/>
            <pc:sldMk cId="3634285911" sldId="280"/>
            <ac:picMk id="4" creationId="{57502A2B-0935-4469-AA5A-054159BF3AD9}"/>
          </ac:picMkLst>
        </pc:picChg>
        <pc:picChg chg="add">
          <ac:chgData name="Pankaj Rajendra Dube" userId="9700cb55-fbc3-4ba8-9aa0-3158106b54f9" providerId="ADAL" clId="{B9274B3B-6615-48CA-8C92-9BCBAA4DF6F8}" dt="2025-04-22T04:54:02.828" v="149"/>
          <ac:picMkLst>
            <pc:docMk/>
            <pc:sldMk cId="3634285911" sldId="280"/>
            <ac:picMk id="5" creationId="{EB3004E0-16AB-4002-91D2-BCA2DEC11C42}"/>
          </ac:picMkLst>
        </pc:picChg>
      </pc:sldChg>
      <pc:sldChg chg="addSp delSp modSp add">
        <pc:chgData name="Pankaj Rajendra Dube" userId="9700cb55-fbc3-4ba8-9aa0-3158106b54f9" providerId="ADAL" clId="{B9274B3B-6615-48CA-8C92-9BCBAA4DF6F8}" dt="2025-04-22T05:11:13.304" v="163"/>
        <pc:sldMkLst>
          <pc:docMk/>
          <pc:sldMk cId="2534284817" sldId="281"/>
        </pc:sldMkLst>
        <pc:spChg chg="mod">
          <ac:chgData name="Pankaj Rajendra Dube" userId="9700cb55-fbc3-4ba8-9aa0-3158106b54f9" providerId="ADAL" clId="{B9274B3B-6615-48CA-8C92-9BCBAA4DF6F8}" dt="2025-04-22T05:11:10.857" v="162"/>
          <ac:spMkLst>
            <pc:docMk/>
            <pc:sldMk cId="2534284817" sldId="281"/>
            <ac:spMk id="2" creationId="{D2803E29-709A-427C-B6F5-96F1A7DF9DE7}"/>
          </ac:spMkLst>
        </pc:spChg>
        <pc:spChg chg="del">
          <ac:chgData name="Pankaj Rajendra Dube" userId="9700cb55-fbc3-4ba8-9aa0-3158106b54f9" providerId="ADAL" clId="{B9274B3B-6615-48CA-8C92-9BCBAA4DF6F8}" dt="2025-04-22T05:11:07.719" v="161"/>
          <ac:spMkLst>
            <pc:docMk/>
            <pc:sldMk cId="2534284817" sldId="281"/>
            <ac:spMk id="3" creationId="{110E3752-4ACF-45C2-9406-F3374FA45B4A}"/>
          </ac:spMkLst>
        </pc:spChg>
        <pc:picChg chg="add mod">
          <ac:chgData name="Pankaj Rajendra Dube" userId="9700cb55-fbc3-4ba8-9aa0-3158106b54f9" providerId="ADAL" clId="{B9274B3B-6615-48CA-8C92-9BCBAA4DF6F8}" dt="2025-04-22T05:11:07.719" v="161"/>
          <ac:picMkLst>
            <pc:docMk/>
            <pc:sldMk cId="2534284817" sldId="281"/>
            <ac:picMk id="4" creationId="{A92E00EF-0744-49D5-A902-AE7EF0A54816}"/>
          </ac:picMkLst>
        </pc:picChg>
        <pc:picChg chg="add">
          <ac:chgData name="Pankaj Rajendra Dube" userId="9700cb55-fbc3-4ba8-9aa0-3158106b54f9" providerId="ADAL" clId="{B9274B3B-6615-48CA-8C92-9BCBAA4DF6F8}" dt="2025-04-22T05:11:13.304" v="163"/>
          <ac:picMkLst>
            <pc:docMk/>
            <pc:sldMk cId="2534284817" sldId="281"/>
            <ac:picMk id="5" creationId="{3707CA73-78CA-4341-AE04-C090D7EBF819}"/>
          </ac:picMkLst>
        </pc:picChg>
      </pc:sldChg>
    </pc:docChg>
  </pc:docChgLst>
  <pc:docChgLst>
    <pc:chgData name="Pankaj Rajendra Dube" userId="9700cb55-fbc3-4ba8-9aa0-3158106b54f9" providerId="ADAL" clId="{FB1B8486-4A9A-44F6-AAA0-80865D0753D1}"/>
  </pc:docChgLst>
  <pc:docChgLst>
    <pc:chgData name="Pankaj Rajendra Dube" userId="9700cb55-fbc3-4ba8-9aa0-3158106b54f9" providerId="ADAL" clId="{95A29E84-A009-4E46-8325-97BFE2788CD3}"/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041B8-ECA3-405A-9606-34383242BF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0A233C6-65D4-4285-99F3-FFC638D12E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07CD72-BE29-4468-A210-9087BC8A2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E8FC14-BFC8-479E-A3E4-02D8B318B8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48789E-399B-4D79-BBE2-B097EC985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90976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CAB27C-71F6-4146-98E2-27A748A25C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4F7A42-F16C-4C3D-B219-B4C8B7BEC0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0D26AA-78F8-4E4E-8B2A-5BF4636E5B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F8CC3-975C-484C-90C9-9B5D8121D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B81FD-B864-431F-9712-C908F01896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51802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7981A8-C822-4814-86CF-1579E280E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013FA00-D5CB-40F6-A237-D9A2EFC3B9E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D639262-AA63-4B36-A81E-11C568931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4CBD6B-07D8-4E99-9D15-45A9DAE001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5D04D8-6AE7-41F9-A377-EF6BBA59C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69352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ECACB9-D676-430D-9F94-E80F41A02C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16821-A360-433B-B80C-A5FBAB6043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EDD9B1-C3C2-4EEA-8864-080CEBB147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D5F254-DE15-4A61-8F6D-6132A7C8CD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AF7468-B1F1-4740-A6FB-3539DB9231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19734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D44CCD-D791-4E8F-8E51-5EC900298D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51D397-C757-4067-A3CE-EF04FAFFDA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DEAB7E-F433-4A13-A134-1C194755A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CFE6AB-AD01-4F16-BD02-A27278D42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33E7DA-66D7-441A-A3F6-442E071F6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24778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5BD02-1875-4284-81D5-D0FB0D838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73262B-F7CC-45C4-8809-BEB4A315C8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03E2D2-3A7E-4720-8BFB-6422752108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3AEC0A-1328-4D1F-B901-5E06CBB3D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49C8D1-2D21-4A55-B9BC-D9CA3370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159ADE-AF5D-4723-B124-1EA7F665D3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59306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E6DE53-8A02-432B-92D1-41131AEC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E6C9F-A658-406D-A8E7-E5826B40B2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E4E9141-0838-4486-9E44-72FAD78F188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2B2E03-C587-4444-B55B-1514278599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1145FA-3118-47D3-AFB9-115688F2B93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14DD823-F923-44B1-89E9-D918AA981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9A9AC19-5EC8-4B5D-9CC9-D79704A8F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1494A8C-3EF8-4611-9E26-D6745A7D31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7101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138028-58E5-4745-937E-A719D7BE1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04575D-17B5-4A25-A300-09BDDAEE5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1308E3-9277-48FA-81D3-A5ED1BA85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DCA44D-407C-4774-B798-37927CAD8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838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AAC0E3A-D61B-47DC-AAF8-0A58FDD00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359C92-84E6-4C3A-A45E-07683B8EB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ACBFAC-2CDE-4BFE-87AC-E7DF2488C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22349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8A018-4151-4323-82BA-3794A210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E7829B-864E-4D4A-BDC3-100858935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55FB87-9C3A-432E-9A95-350D06CE17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5D4CD-8433-420F-A60F-ADFF4850F6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FF0C1-F092-40E3-B418-8B0334903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5377B-92B6-4296-988A-AAF8CDEFE3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44165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81B09A-62F3-49A2-A182-34B580107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1D3C8C-9C9D-4CCE-821A-3F2D12829D1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492E67C-6214-48AB-91A5-6C7EF499F3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8EA514-F26E-48A7-A755-C938258514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145938-8667-4ED8-9777-49AA2F86B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58F340-4C6E-4400-802A-8B1500D573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0347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C157B0-AF60-40E8-B965-AD1C90741B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5AB4DE-FB9B-4DAD-B3AD-E9A2E24F4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89C9F3-4FB4-4DF6-AEFB-9E0547D372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931D96-60AD-4A50-9A7C-35903F79A28D}" type="datetimeFigureOut">
              <a:rPr lang="en-IN" smtClean="0"/>
              <a:t>22-04-2025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8A7669-9024-4BE7-88AE-2D536089AC7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FEE627-1C90-49D7-8DF8-ED9A86878E3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0D52AD-0838-4BF7-B829-196140F3A4D9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9407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aws.amazon.com/rekognition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6ED20-E61A-4928-A9DA-B62D2706C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111115"/>
          </a:xfrm>
        </p:spPr>
        <p:txBody>
          <a:bodyPr>
            <a:normAutofit/>
          </a:bodyPr>
          <a:lstStyle/>
          <a:p>
            <a:r>
              <a:rPr lang="en-IN" sz="6000" b="1" dirty="0"/>
              <a:t>             Machine Learning 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54FE169-629C-4CBB-98FF-EF127C04F9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73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Polly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Turn </a:t>
            </a:r>
            <a:r>
              <a:rPr lang="en-US" dirty="0">
                <a:highlight>
                  <a:srgbClr val="FFFF00"/>
                </a:highlight>
              </a:rPr>
              <a:t>text into lifelike speech </a:t>
            </a:r>
            <a:r>
              <a:rPr lang="en-US" dirty="0"/>
              <a:t>using deep learning  </a:t>
            </a:r>
          </a:p>
          <a:p>
            <a:r>
              <a:rPr lang="en-US" dirty="0"/>
              <a:t>Allowing you to create applications that talk</a:t>
            </a:r>
          </a:p>
          <a:p>
            <a:r>
              <a:rPr lang="en-US" dirty="0"/>
              <a:t>Use SSML Language</a:t>
            </a:r>
          </a:p>
          <a:p>
            <a:r>
              <a:rPr lang="en-US" dirty="0"/>
              <a:t>AWS Documents 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12271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</a:t>
            </a:r>
            <a:r>
              <a:rPr lang="en-IN" b="1" dirty="0" err="1"/>
              <a:t>Rekognition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highlight>
                  <a:srgbClr val="FFFF00"/>
                </a:highlight>
              </a:rPr>
              <a:t>Identify people, text , objects , activities , content </a:t>
            </a:r>
            <a:r>
              <a:rPr lang="en-US" dirty="0"/>
              <a:t>moderation , face detection and analysis </a:t>
            </a:r>
          </a:p>
          <a:p>
            <a:pPr marL="0" indent="0">
              <a:buNone/>
            </a:pPr>
            <a:r>
              <a:rPr lang="en-US" dirty="0"/>
              <a:t>Use cases:</a:t>
            </a:r>
          </a:p>
          <a:p>
            <a:r>
              <a:rPr lang="en-US" dirty="0"/>
              <a:t>Labeling , Content Moderation, Text Detection</a:t>
            </a:r>
          </a:p>
          <a:p>
            <a:r>
              <a:rPr lang="en-US" dirty="0"/>
              <a:t>Face Detection and Analysis (gender, age range, emotions…)</a:t>
            </a:r>
          </a:p>
          <a:p>
            <a:r>
              <a:rPr lang="en-US" dirty="0"/>
              <a:t>Face Search and Verification, Celebrity Recognition, Pathing (ex: for sports game analysis)</a:t>
            </a:r>
          </a:p>
          <a:p>
            <a:r>
              <a:rPr lang="en-IN" dirty="0">
                <a:hlinkClick r:id="rId2"/>
              </a:rPr>
              <a:t>https://aws.amazon.com/rekognition/</a:t>
            </a:r>
            <a:endParaRPr lang="en-IN" dirty="0"/>
          </a:p>
          <a:p>
            <a:r>
              <a:rPr lang="en-IN" dirty="0"/>
              <a:t>Attendance , unlocking the screen of Mobile 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32973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5EDFA-9715-45A9-8C79-B842A54FE5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</a:t>
            </a:r>
            <a:r>
              <a:rPr lang="en-IN" b="1" dirty="0" err="1"/>
              <a:t>Rekognition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EBFADF-7C10-4ACD-8734-1F91C0AA91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Celebrity recognition</a:t>
            </a:r>
          </a:p>
          <a:p>
            <a:r>
              <a:rPr lang="en-IN" dirty="0"/>
              <a:t> Face compare and search</a:t>
            </a:r>
          </a:p>
          <a:p>
            <a:r>
              <a:rPr lang="en-IN" dirty="0"/>
              <a:t> Face detection and analysis</a:t>
            </a:r>
          </a:p>
          <a:p>
            <a:r>
              <a:rPr lang="en-IN" dirty="0"/>
              <a:t> Content moderation</a:t>
            </a:r>
          </a:p>
          <a:p>
            <a:r>
              <a:rPr lang="en-IN" dirty="0"/>
              <a:t> Detect objects, Brand logos, Texts</a:t>
            </a:r>
          </a:p>
          <a:p>
            <a:r>
              <a:rPr lang="en-IN" dirty="0"/>
              <a:t> Video segment detection (blank frames etc.)</a:t>
            </a:r>
          </a:p>
          <a:p>
            <a:r>
              <a:rPr lang="en-IN" dirty="0"/>
              <a:t> Easy filtering of video for explicit and suggestive content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F1110AA-DB26-40A6-9160-9C2F79DAD2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59525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</a:t>
            </a:r>
            <a:r>
              <a:rPr lang="en-IN" b="1" dirty="0" err="1"/>
              <a:t>Textract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extracts text, handwriting, and data from any scanned documents using AI and ML</a:t>
            </a:r>
          </a:p>
          <a:p>
            <a:r>
              <a:rPr lang="en-US" dirty="0"/>
              <a:t>Extract data from forms and tables</a:t>
            </a:r>
          </a:p>
          <a:p>
            <a:r>
              <a:rPr lang="en-US" dirty="0"/>
              <a:t>Read and process any type of document (PDFs, images, …)</a:t>
            </a:r>
          </a:p>
          <a:p>
            <a:r>
              <a:rPr lang="en-US" dirty="0"/>
              <a:t>Financial Services (e.g., invoices, financial reports)</a:t>
            </a:r>
          </a:p>
          <a:p>
            <a:r>
              <a:rPr lang="en-US" dirty="0">
                <a:highlight>
                  <a:srgbClr val="FFFF00"/>
                </a:highlight>
              </a:rPr>
              <a:t>Healthcare</a:t>
            </a:r>
            <a:r>
              <a:rPr lang="en-US" dirty="0"/>
              <a:t> (e.g., medical records, insurance claims)</a:t>
            </a:r>
          </a:p>
          <a:p>
            <a:r>
              <a:rPr lang="en-US" dirty="0">
                <a:highlight>
                  <a:srgbClr val="FFFF00"/>
                </a:highlight>
              </a:rPr>
              <a:t>Public Sector </a:t>
            </a:r>
            <a:r>
              <a:rPr lang="en-US" dirty="0"/>
              <a:t>(e.g., tax forms, ID documents, passports)</a:t>
            </a: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461FFE3-A84D-4B59-8A44-A2D8D0CC35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3360" y="5318136"/>
            <a:ext cx="8545830" cy="1425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15145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Transcribe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</a:t>
            </a:r>
            <a:r>
              <a:rPr lang="en-US" dirty="0">
                <a:highlight>
                  <a:srgbClr val="FFFF00"/>
                </a:highlight>
              </a:rPr>
              <a:t>convert speech to text</a:t>
            </a:r>
          </a:p>
          <a:p>
            <a:r>
              <a:rPr lang="en-US" dirty="0"/>
              <a:t>Uses a deep learning process called automatic speech recognition (ASR) to convert speech to text quickly and accurately</a:t>
            </a:r>
          </a:p>
          <a:p>
            <a:r>
              <a:rPr lang="en-US" dirty="0"/>
              <a:t>Automatically remove Personally Identifiable Information (PII) using Redaction</a:t>
            </a:r>
          </a:p>
          <a:p>
            <a:r>
              <a:rPr lang="en-US" dirty="0"/>
              <a:t>Supports Automatic Language Identification for multi-lingual audio</a:t>
            </a:r>
          </a:p>
          <a:p>
            <a:r>
              <a:rPr lang="en-US" dirty="0"/>
              <a:t>Transcribe customer service calls &amp; automate closed captioning and subtitling Ex – </a:t>
            </a:r>
            <a:r>
              <a:rPr lang="en-US" b="1" dirty="0"/>
              <a:t>MS  Teams </a:t>
            </a:r>
            <a:r>
              <a:rPr lang="en-US" dirty="0"/>
              <a:t>, </a:t>
            </a:r>
            <a:r>
              <a:rPr lang="en-US" b="1" dirty="0"/>
              <a:t>Movie Subtitles </a:t>
            </a:r>
            <a:endParaRPr lang="en-IN"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81271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FA0C06-77C4-44A3-B969-697B1B7C7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Transcribe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37D685D-D015-4A4C-B922-1B9454D72A9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3832" y="1815465"/>
            <a:ext cx="9464336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E9540DB-7761-4190-8AC4-B00AFA4FE8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87029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Translate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Natural and accurate language translation</a:t>
            </a:r>
          </a:p>
          <a:p>
            <a:r>
              <a:rPr lang="en-US" dirty="0"/>
              <a:t>Amazon Translate allows you to localize content - such as websites and applications - for international users, and to easily translate large volumes of text efficiently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1808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</a:t>
            </a:r>
            <a:r>
              <a:rPr lang="en-IN" b="1" dirty="0" err="1"/>
              <a:t>SageMaker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 managed service for developers / data scientists to </a:t>
            </a:r>
            <a:r>
              <a:rPr lang="en-US" b="1" dirty="0">
                <a:highlight>
                  <a:srgbClr val="FFFF00"/>
                </a:highlight>
              </a:rPr>
              <a:t>build ML models</a:t>
            </a:r>
            <a:r>
              <a:rPr lang="en-US" dirty="0">
                <a:highlight>
                  <a:srgbClr val="FFFF00"/>
                </a:highlight>
              </a:rPr>
              <a:t> (Fully Managed ML Service)</a:t>
            </a:r>
          </a:p>
          <a:p>
            <a:r>
              <a:rPr lang="en-US" dirty="0"/>
              <a:t>Machine learning process (simplified): </a:t>
            </a:r>
            <a:r>
              <a:rPr lang="en-US" dirty="0">
                <a:highlight>
                  <a:srgbClr val="FFFF00"/>
                </a:highlight>
              </a:rPr>
              <a:t>predicting your exam score</a:t>
            </a:r>
            <a:endParaRPr lang="en-IN" dirty="0">
              <a:highlight>
                <a:srgbClr val="FFFF00"/>
              </a:highlight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D8EF1D-D3CE-4305-BD16-88825165E1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0262" y="3286760"/>
            <a:ext cx="5139584" cy="2712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52211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F4D3D-B4B0-4CEE-8DA5-C7ECE1260A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</a:t>
            </a:r>
            <a:r>
              <a:rPr lang="en-IN" b="1" dirty="0" err="1"/>
              <a:t>SageMaker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08E17-2EAF-4784-94CB-08454D6905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Use Cases</a:t>
            </a:r>
          </a:p>
          <a:p>
            <a:r>
              <a:rPr lang="en-IN" dirty="0"/>
              <a:t>Create models for preventative maintenance, which analyse sensor data to find equipment defects before they happen.</a:t>
            </a:r>
          </a:p>
          <a:p>
            <a:r>
              <a:rPr lang="en-IN" dirty="0"/>
              <a:t>Bank Transactions to RBI </a:t>
            </a:r>
          </a:p>
          <a:p>
            <a:r>
              <a:rPr lang="en-IN" dirty="0"/>
              <a:t>financial forecasting, demand prediction, and more.</a:t>
            </a:r>
          </a:p>
          <a:p>
            <a:r>
              <a:rPr lang="en-IN" dirty="0"/>
              <a:t>Prescribe the medicines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527FFBE-02F2-4D25-A48C-FD7C1A79BF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71191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3E29-709A-427C-B6F5-96F1A7DF9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SageMaker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92E00EF-0744-49D5-A902-AE7EF0A548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92046" y="1825625"/>
            <a:ext cx="900790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707CA73-78CA-4341-AE04-C090D7EBF8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428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C3684E-A197-4848-B7E7-665CE9068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ML Services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E8CFA766-3367-4A75-ADAD-BDCF9CC335D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207747"/>
            <a:ext cx="10515600" cy="310593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4F156AD-803B-406B-BB14-6D1D849AE1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93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96DA5-0CF5-46D4-97D4-ABE6A3FF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604F95-D348-43D8-A697-6FF47D574F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Noto Sans JP"/>
              </a:rPr>
              <a:t>Amazon Simple Email Service (SES) allows you to send and receive emails using your email addresses and domains at a low cost and with high scalability. </a:t>
            </a:r>
          </a:p>
          <a:p>
            <a:r>
              <a:rPr lang="en-GB" dirty="0">
                <a:solidFill>
                  <a:srgbClr val="000000"/>
                </a:solidFill>
                <a:highlight>
                  <a:srgbClr val="FFFF00"/>
                </a:highlight>
                <a:latin typeface="Noto Sans JP"/>
              </a:rPr>
              <a:t>You can use SES to send marketing emails.</a:t>
            </a:r>
          </a:p>
          <a:p>
            <a:r>
              <a:rPr lang="en-GB" dirty="0">
                <a:solidFill>
                  <a:srgbClr val="000000"/>
                </a:solidFill>
                <a:latin typeface="Noto Sans JP"/>
              </a:rPr>
              <a:t>It eliminates the need to manage your email servers</a:t>
            </a:r>
            <a:endParaRPr lang="en-IN" dirty="0">
              <a:solidFill>
                <a:srgbClr val="000000"/>
              </a:solidFill>
              <a:latin typeface="Noto Sans JP"/>
            </a:endParaRPr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E3C0804-E027-4AC5-AA80-E9BF2941B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405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FCDB-9890-4EA9-B56C-3F534B6D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Fraud Detector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8B4F29-DBEE-4647-8CC6-0B91D807E4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Detect online fraud faster with machine learning.</a:t>
            </a:r>
          </a:p>
          <a:p>
            <a:r>
              <a:rPr lang="en-IN" dirty="0"/>
              <a:t>Build, deploy, and manage fraud detection models without previous machine learning (ML) experience.</a:t>
            </a:r>
          </a:p>
          <a:p>
            <a:r>
              <a:rPr lang="en-IN" dirty="0"/>
              <a:t>Use cases: Identify suspicious online payment, Detect new account fraud, Prevent loyalty program abuse, compromised accounts etc.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0846E05-7D75-4E40-A526-30E6C8BC96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72712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CEF25-C033-4EA8-A489-22BB4190B9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 err="1"/>
              <a:t>QnA</a:t>
            </a:r>
            <a:endParaRPr lang="en-IN" b="1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C027569-FDD2-4BA0-B665-855F5BEFBB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82765" y="1430020"/>
            <a:ext cx="5170435" cy="530606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2A87938-0F3C-43CE-893A-43F2D8A642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08810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3F9812-E063-46AF-B53D-CAE64F3AED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Answers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D4099AB-3899-4601-B1F6-9C733A2A80C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67615" y="1825625"/>
            <a:ext cx="7856770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797B38BA-A259-4B58-9C0E-1D1FB94645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4705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Comprehend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Amazon Comprehend is a </a:t>
            </a:r>
            <a:r>
              <a:rPr lang="en-IN" b="1" dirty="0">
                <a:highlight>
                  <a:srgbClr val="FFFF00"/>
                </a:highlight>
              </a:rPr>
              <a:t>natural language processing (NLP) </a:t>
            </a:r>
            <a:r>
              <a:rPr lang="en-IN" dirty="0"/>
              <a:t>service that uses machine learning to find insights and relationships in text. </a:t>
            </a:r>
          </a:p>
          <a:p>
            <a:r>
              <a:rPr lang="en-US" dirty="0"/>
              <a:t>Understands </a:t>
            </a:r>
            <a:r>
              <a:rPr lang="en-US" b="1" dirty="0"/>
              <a:t>how positive or negative the text is</a:t>
            </a:r>
          </a:p>
          <a:p>
            <a:r>
              <a:rPr lang="en-US" dirty="0"/>
              <a:t>Analyze customer interactions (emails) to find what leads to a positive or negative experience</a:t>
            </a:r>
          </a:p>
          <a:p>
            <a:r>
              <a:rPr lang="en-IN" dirty="0"/>
              <a:t>Use it to identify the language of the text, extract key phrases, understand </a:t>
            </a:r>
            <a:r>
              <a:rPr lang="en-IN" dirty="0">
                <a:highlight>
                  <a:srgbClr val="FFFF00"/>
                </a:highlight>
              </a:rPr>
              <a:t>sentiment</a:t>
            </a:r>
            <a:r>
              <a:rPr lang="en-IN" dirty="0"/>
              <a:t> about products or services, and find relevant topics from a library of documents.</a:t>
            </a:r>
          </a:p>
          <a:p>
            <a:r>
              <a:rPr lang="en-IN" dirty="0"/>
              <a:t>The source of this text could be social media feeds, web pages, emails, or articles.</a:t>
            </a:r>
          </a:p>
          <a:p>
            <a:r>
              <a:rPr lang="en-GB" b="1" dirty="0"/>
              <a:t>Order product from amazon.in and my </a:t>
            </a:r>
            <a:r>
              <a:rPr lang="en-GB" b="1" dirty="0">
                <a:highlight>
                  <a:srgbClr val="FFFF00"/>
                </a:highlight>
              </a:rPr>
              <a:t>feedback</a:t>
            </a:r>
            <a:r>
              <a:rPr lang="en-GB" b="1" dirty="0"/>
              <a:t> is -</a:t>
            </a:r>
            <a:r>
              <a:rPr lang="en-GB" b="1" dirty="0" err="1"/>
              <a:t>ve</a:t>
            </a:r>
            <a:endParaRPr lang="en-US" b="1" dirty="0"/>
          </a:p>
          <a:p>
            <a:endParaRPr lang="en-US" b="1" dirty="0"/>
          </a:p>
          <a:p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01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407FC-5B95-47A6-93CE-E320CEA431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Comprehend</a:t>
            </a:r>
            <a:endParaRPr lang="en-IN" dirty="0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57502A2B-0935-4469-AA5A-054159BF3A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60011" y="1825625"/>
            <a:ext cx="3671978" cy="43513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B3004E0-16AB-4002-91D2-BCA2DEC11C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4285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Kendra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Fully managed document/intelligent </a:t>
            </a:r>
            <a:r>
              <a:rPr lang="en-US" b="1" dirty="0">
                <a:highlight>
                  <a:srgbClr val="FFFF00"/>
                </a:highlight>
              </a:rPr>
              <a:t>search service </a:t>
            </a:r>
            <a:r>
              <a:rPr lang="en-US" dirty="0"/>
              <a:t>powered by Machine Learning</a:t>
            </a:r>
          </a:p>
          <a:p>
            <a:r>
              <a:rPr lang="en-IN" dirty="0"/>
              <a:t>Employees and customers can find the content they’re looking for from multiple locations and content repositories within your organization.</a:t>
            </a:r>
          </a:p>
          <a:p>
            <a:r>
              <a:rPr lang="en-US" dirty="0"/>
              <a:t>Easy access to the Data</a:t>
            </a:r>
          </a:p>
          <a:p>
            <a:r>
              <a:rPr lang="en-US" dirty="0"/>
              <a:t>Extract answers from within a document (text, pdf, HTML, PowerPoint, MS Word, FAQs…) </a:t>
            </a:r>
          </a:p>
          <a:p>
            <a:r>
              <a:rPr lang="en-US" dirty="0"/>
              <a:t>Ability to manually fine-tune search results (importance of data, freshness, custom, …)</a:t>
            </a:r>
          </a:p>
          <a:p>
            <a:r>
              <a:rPr lang="en-US" dirty="0"/>
              <a:t>Use Case :- </a:t>
            </a:r>
            <a:r>
              <a:rPr lang="en-GB" dirty="0"/>
              <a:t>Customer-facing websites, Call </a:t>
            </a:r>
            <a:r>
              <a:rPr lang="en-GB" dirty="0" err="1"/>
              <a:t>center</a:t>
            </a:r>
            <a:r>
              <a:rPr lang="en-GB" dirty="0"/>
              <a:t>, agent assist, Chatbots</a:t>
            </a:r>
            <a:endParaRPr lang="en-IN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46333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945DF-2366-43B2-89CD-B714B3CD26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Kendra </a:t>
            </a:r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F44A74A-847B-4498-8377-E2EF23B864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BA05499-6CED-4DAA-A3A1-CC9CDA58F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2515933"/>
            <a:ext cx="10922000" cy="3124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54440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B194E-BF4E-48CF-AE53-7ACFEC45B0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Amazon 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71D8AF-D73B-419E-B167-6C1E5B049A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Building conversational interfaces for applications using voice and text.</a:t>
            </a:r>
            <a:endParaRPr lang="en-US" dirty="0"/>
          </a:p>
          <a:p>
            <a:r>
              <a:rPr lang="en-IN" dirty="0"/>
              <a:t>Advanced Natural Language model to design, build, test and deploy conversational chatbot. </a:t>
            </a:r>
          </a:p>
          <a:p>
            <a:r>
              <a:rPr lang="en-US" dirty="0">
                <a:highlight>
                  <a:srgbClr val="FFFF00"/>
                </a:highlight>
              </a:rPr>
              <a:t>Helps build </a:t>
            </a:r>
            <a:r>
              <a:rPr lang="en-US" b="1" dirty="0">
                <a:highlight>
                  <a:srgbClr val="FFFF00"/>
                </a:highlight>
              </a:rPr>
              <a:t>chatbots, call center bots </a:t>
            </a:r>
            <a:r>
              <a:rPr lang="en-US" dirty="0"/>
              <a:t>(</a:t>
            </a:r>
            <a:r>
              <a:rPr lang="en-GB" dirty="0">
                <a:solidFill>
                  <a:srgbClr val="040C28"/>
                </a:solidFill>
                <a:latin typeface="Google Sans"/>
              </a:rPr>
              <a:t>Lex allows developers to create generic text or </a:t>
            </a:r>
            <a:r>
              <a:rPr lang="en-GB" b="1" dirty="0">
                <a:solidFill>
                  <a:srgbClr val="040C28"/>
                </a:solidFill>
                <a:latin typeface="Google Sans"/>
              </a:rPr>
              <a:t>voice-based chatbots</a:t>
            </a:r>
            <a:r>
              <a:rPr lang="en-GB" dirty="0">
                <a:solidFill>
                  <a:srgbClr val="4D5156"/>
                </a:solidFill>
                <a:latin typeface="Google Sans"/>
              </a:rPr>
              <a:t>.</a:t>
            </a:r>
            <a:r>
              <a:rPr lang="en-US" dirty="0"/>
              <a:t>)</a:t>
            </a:r>
          </a:p>
          <a:p>
            <a:r>
              <a:rPr lang="en-US" dirty="0"/>
              <a:t>Integrate AI into applications </a:t>
            </a:r>
          </a:p>
          <a:p>
            <a:r>
              <a:rPr lang="en-IN" dirty="0"/>
              <a:t>Use cases:</a:t>
            </a:r>
          </a:p>
          <a:p>
            <a:r>
              <a:rPr lang="en-IN" dirty="0"/>
              <a:t>Contact centers</a:t>
            </a:r>
          </a:p>
          <a:p>
            <a:r>
              <a:rPr lang="en-IN" dirty="0"/>
              <a:t>Virtual contact </a:t>
            </a:r>
            <a:r>
              <a:rPr lang="en-IN" dirty="0" err="1"/>
              <a:t>center</a:t>
            </a:r>
            <a:r>
              <a:rPr lang="en-IN" dirty="0"/>
              <a:t> agent</a:t>
            </a:r>
            <a:endParaRPr lang="en-US" dirty="0"/>
          </a:p>
          <a:p>
            <a:endParaRPr lang="en-IN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90E19E-468B-45B8-B779-F6EC459007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496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22697D-3B4A-407D-BDAE-D00F590287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/>
              <a:t>Amazon Lex</a:t>
            </a:r>
            <a:endParaRPr lang="en-IN"/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7727C41E-6B27-4D07-8172-F5CF060F1A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77440" y="1690688"/>
            <a:ext cx="6727173" cy="486473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912AC8F-F24A-490A-A299-6AA66C909F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21355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D9A979-1DA2-42A7-948F-798D8EA87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Amazon Connect</a:t>
            </a:r>
            <a:endParaRPr lang="en-IN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212C0E-4C27-4FB8-83DB-33A5B8147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 Receive calls, create contact flows, </a:t>
            </a:r>
            <a:r>
              <a:rPr lang="en-US" b="1" dirty="0">
                <a:highlight>
                  <a:srgbClr val="FFFF00"/>
                </a:highlight>
              </a:rPr>
              <a:t>cloud-based virtual contact center</a:t>
            </a:r>
          </a:p>
          <a:p>
            <a:r>
              <a:rPr lang="en-US" dirty="0"/>
              <a:t>Can integrate with other CRM systems or AWS</a:t>
            </a:r>
          </a:p>
          <a:p>
            <a:r>
              <a:rPr lang="en-IN" dirty="0"/>
              <a:t>Contact Centre as a Service</a:t>
            </a:r>
          </a:p>
          <a:p>
            <a:r>
              <a:rPr lang="en-IN" dirty="0"/>
              <a:t>Handles voice and chat</a:t>
            </a:r>
            <a:endParaRPr lang="en-US" dirty="0"/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B675466-3C78-4A30-987F-E768540484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6043" y="463140"/>
            <a:ext cx="1944023" cy="112953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7376276C-54CE-4D2A-B33D-6ECAE8283A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4236028"/>
            <a:ext cx="10515600" cy="21588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27861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321</TotalTime>
  <Words>793</Words>
  <Application>Microsoft Office PowerPoint</Application>
  <PresentationFormat>Widescreen</PresentationFormat>
  <Paragraphs>91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Noto Sans JP</vt:lpstr>
      <vt:lpstr>Office Theme</vt:lpstr>
      <vt:lpstr>             Machine Learning </vt:lpstr>
      <vt:lpstr>ML Services</vt:lpstr>
      <vt:lpstr>Amazon Comprehend</vt:lpstr>
      <vt:lpstr>Amazon Comprehend</vt:lpstr>
      <vt:lpstr>Amazon Kendra </vt:lpstr>
      <vt:lpstr>Amazon Kendra </vt:lpstr>
      <vt:lpstr>Amazon Lex</vt:lpstr>
      <vt:lpstr>Amazon Lex</vt:lpstr>
      <vt:lpstr>Amazon Connect</vt:lpstr>
      <vt:lpstr>Amazon Polly</vt:lpstr>
      <vt:lpstr>Amazon Rekognition</vt:lpstr>
      <vt:lpstr>Amazon Rekognition</vt:lpstr>
      <vt:lpstr>Amazon Textract</vt:lpstr>
      <vt:lpstr>Amazon Transcribe</vt:lpstr>
      <vt:lpstr>Amazon Transcribe</vt:lpstr>
      <vt:lpstr>Amazon Translate</vt:lpstr>
      <vt:lpstr>Amazon SageMaker</vt:lpstr>
      <vt:lpstr>Amazon SageMaker</vt:lpstr>
      <vt:lpstr>Amazon SageMaker</vt:lpstr>
      <vt:lpstr>Amazon SES</vt:lpstr>
      <vt:lpstr>Amazon Fraud Detector </vt:lpstr>
      <vt:lpstr>QnA</vt:lpstr>
      <vt:lpstr>Answers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Machine Learning </dc:title>
  <dc:creator>Pankaj Rajendra Dube</dc:creator>
  <cp:lastModifiedBy>Pankaj Rajendra Dube</cp:lastModifiedBy>
  <cp:revision>10</cp:revision>
  <dcterms:created xsi:type="dcterms:W3CDTF">2024-08-29T08:21:08Z</dcterms:created>
  <dcterms:modified xsi:type="dcterms:W3CDTF">2025-04-22T06:11:12Z</dcterms:modified>
</cp:coreProperties>
</file>