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2" r:id="rId2"/>
    <p:sldId id="375" r:id="rId3"/>
    <p:sldId id="363" r:id="rId4"/>
    <p:sldId id="364" r:id="rId5"/>
    <p:sldId id="361" r:id="rId6"/>
    <p:sldId id="371" r:id="rId7"/>
    <p:sldId id="376" r:id="rId8"/>
    <p:sldId id="372" r:id="rId9"/>
    <p:sldId id="377" r:id="rId10"/>
    <p:sldId id="373" r:id="rId11"/>
    <p:sldId id="365" r:id="rId12"/>
    <p:sldId id="378" r:id="rId13"/>
    <p:sldId id="370" r:id="rId14"/>
    <p:sldId id="3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Rajendra Dube" userId="9700cb55-fbc3-4ba8-9aa0-3158106b54f9" providerId="ADAL" clId="{DE4A0526-6644-4D5F-9EF9-2EC730308789}"/>
  </pc:docChgLst>
  <pc:docChgLst>
    <pc:chgData name="Pankaj Rajendra Dube" userId="9700cb55-fbc3-4ba8-9aa0-3158106b54f9" providerId="ADAL" clId="{BEFAA88D-B7DD-46B6-AECA-61EA6E2CDD85}"/>
  </pc:docChgLst>
  <pc:docChgLst>
    <pc:chgData name="Pankaj Rajendra Dube" userId="9700cb55-fbc3-4ba8-9aa0-3158106b54f9" providerId="ADAL" clId="{8F98194F-7477-4FEC-BD9B-7568E3CCB6B9}"/>
  </pc:docChgLst>
  <pc:docChgLst>
    <pc:chgData name="Pankaj Rajendra Dube" userId="9700cb55-fbc3-4ba8-9aa0-3158106b54f9" providerId="ADAL" clId="{2A199584-7815-49B2-AEA3-AA4D96039317}"/>
    <pc:docChg chg="custSel addSld delSld modSld">
      <pc:chgData name="Pankaj Rajendra Dube" userId="9700cb55-fbc3-4ba8-9aa0-3158106b54f9" providerId="ADAL" clId="{2A199584-7815-49B2-AEA3-AA4D96039317}" dt="2025-04-22T06:47:43.365" v="77" actId="20577"/>
      <pc:docMkLst>
        <pc:docMk/>
      </pc:docMkLst>
      <pc:sldChg chg="del">
        <pc:chgData name="Pankaj Rajendra Dube" userId="9700cb55-fbc3-4ba8-9aa0-3158106b54f9" providerId="ADAL" clId="{2A199584-7815-49B2-AEA3-AA4D96039317}" dt="2025-04-22T06:32:03.708" v="34" actId="2696"/>
        <pc:sldMkLst>
          <pc:docMk/>
          <pc:sldMk cId="2182014347" sldId="363"/>
        </pc:sldMkLst>
      </pc:sldChg>
      <pc:sldChg chg="add">
        <pc:chgData name="Pankaj Rajendra Dube" userId="9700cb55-fbc3-4ba8-9aa0-3158106b54f9" providerId="ADAL" clId="{2A199584-7815-49B2-AEA3-AA4D96039317}" dt="2025-04-22T06:32:04.899" v="35"/>
        <pc:sldMkLst>
          <pc:docMk/>
          <pc:sldMk cId="3157971876" sldId="363"/>
        </pc:sldMkLst>
      </pc:sldChg>
      <pc:sldChg chg="add">
        <pc:chgData name="Pankaj Rajendra Dube" userId="9700cb55-fbc3-4ba8-9aa0-3158106b54f9" providerId="ADAL" clId="{2A199584-7815-49B2-AEA3-AA4D96039317}" dt="2025-04-22T06:32:13.014" v="39"/>
        <pc:sldMkLst>
          <pc:docMk/>
          <pc:sldMk cId="258643296" sldId="364"/>
        </pc:sldMkLst>
      </pc:sldChg>
      <pc:sldChg chg="del">
        <pc:chgData name="Pankaj Rajendra Dube" userId="9700cb55-fbc3-4ba8-9aa0-3158106b54f9" providerId="ADAL" clId="{2A199584-7815-49B2-AEA3-AA4D96039317}" dt="2025-04-22T06:32:11.947" v="38" actId="2696"/>
        <pc:sldMkLst>
          <pc:docMk/>
          <pc:sldMk cId="3747814862" sldId="364"/>
        </pc:sldMkLst>
      </pc:sldChg>
      <pc:sldChg chg="modSp">
        <pc:chgData name="Pankaj Rajendra Dube" userId="9700cb55-fbc3-4ba8-9aa0-3158106b54f9" providerId="ADAL" clId="{2A199584-7815-49B2-AEA3-AA4D96039317}" dt="2025-04-22T06:46:17.547" v="45" actId="27636"/>
        <pc:sldMkLst>
          <pc:docMk/>
          <pc:sldMk cId="3841733189" sldId="371"/>
        </pc:sldMkLst>
        <pc:spChg chg="mod">
          <ac:chgData name="Pankaj Rajendra Dube" userId="9700cb55-fbc3-4ba8-9aa0-3158106b54f9" providerId="ADAL" clId="{2A199584-7815-49B2-AEA3-AA4D96039317}" dt="2025-04-22T06:31:30.399" v="24" actId="20577"/>
          <ac:spMkLst>
            <pc:docMk/>
            <pc:sldMk cId="3841733189" sldId="371"/>
            <ac:spMk id="2" creationId="{201D6F95-904B-499B-8C44-807FDF942E0B}"/>
          </ac:spMkLst>
        </pc:spChg>
        <pc:spChg chg="mod">
          <ac:chgData name="Pankaj Rajendra Dube" userId="9700cb55-fbc3-4ba8-9aa0-3158106b54f9" providerId="ADAL" clId="{2A199584-7815-49B2-AEA3-AA4D96039317}" dt="2025-04-22T06:46:17.547" v="45" actId="27636"/>
          <ac:spMkLst>
            <pc:docMk/>
            <pc:sldMk cId="3841733189" sldId="371"/>
            <ac:spMk id="3" creationId="{A7DDD486-6772-428F-B738-B490DCC8E75E}"/>
          </ac:spMkLst>
        </pc:spChg>
      </pc:sldChg>
      <pc:sldChg chg="modSp">
        <pc:chgData name="Pankaj Rajendra Dube" userId="9700cb55-fbc3-4ba8-9aa0-3158106b54f9" providerId="ADAL" clId="{2A199584-7815-49B2-AEA3-AA4D96039317}" dt="2025-04-22T06:29:45.648" v="9" actId="27636"/>
        <pc:sldMkLst>
          <pc:docMk/>
          <pc:sldMk cId="3074884495" sldId="372"/>
        </pc:sldMkLst>
        <pc:spChg chg="mod">
          <ac:chgData name="Pankaj Rajendra Dube" userId="9700cb55-fbc3-4ba8-9aa0-3158106b54f9" providerId="ADAL" clId="{2A199584-7815-49B2-AEA3-AA4D96039317}" dt="2025-04-22T06:29:33.992" v="7" actId="113"/>
          <ac:spMkLst>
            <pc:docMk/>
            <pc:sldMk cId="3074884495" sldId="372"/>
            <ac:spMk id="2" creationId="{4FC6E8BF-D506-4A15-A09E-93A769E76E06}"/>
          </ac:spMkLst>
        </pc:spChg>
        <pc:spChg chg="mod">
          <ac:chgData name="Pankaj Rajendra Dube" userId="9700cb55-fbc3-4ba8-9aa0-3158106b54f9" providerId="ADAL" clId="{2A199584-7815-49B2-AEA3-AA4D96039317}" dt="2025-04-22T06:29:45.648" v="9" actId="27636"/>
          <ac:spMkLst>
            <pc:docMk/>
            <pc:sldMk cId="3074884495" sldId="372"/>
            <ac:spMk id="3" creationId="{ECB6942A-1224-4B9A-8BD3-5E12B76E7FEC}"/>
          </ac:spMkLst>
        </pc:spChg>
      </pc:sldChg>
      <pc:sldChg chg="addSp delSp modSp add">
        <pc:chgData name="Pankaj Rajendra Dube" userId="9700cb55-fbc3-4ba8-9aa0-3158106b54f9" providerId="ADAL" clId="{2A199584-7815-49B2-AEA3-AA4D96039317}" dt="2025-04-22T06:28:34.226" v="3"/>
        <pc:sldMkLst>
          <pc:docMk/>
          <pc:sldMk cId="4104032986" sldId="375"/>
        </pc:sldMkLst>
        <pc:spChg chg="mod">
          <ac:chgData name="Pankaj Rajendra Dube" userId="9700cb55-fbc3-4ba8-9aa0-3158106b54f9" providerId="ADAL" clId="{2A199584-7815-49B2-AEA3-AA4D96039317}" dt="2025-04-22T06:28:30.482" v="2"/>
          <ac:spMkLst>
            <pc:docMk/>
            <pc:sldMk cId="4104032986" sldId="375"/>
            <ac:spMk id="2" creationId="{3C3DD1FB-4095-4B09-82A4-853FD9B8FE92}"/>
          </ac:spMkLst>
        </pc:spChg>
        <pc:spChg chg="del">
          <ac:chgData name="Pankaj Rajendra Dube" userId="9700cb55-fbc3-4ba8-9aa0-3158106b54f9" providerId="ADAL" clId="{2A199584-7815-49B2-AEA3-AA4D96039317}" dt="2025-04-22T06:28:21.557" v="1"/>
          <ac:spMkLst>
            <pc:docMk/>
            <pc:sldMk cId="4104032986" sldId="375"/>
            <ac:spMk id="3" creationId="{504787FC-2EF3-454B-AD9D-4DEE45B2EC28}"/>
          </ac:spMkLst>
        </pc:spChg>
        <pc:picChg chg="add mod">
          <ac:chgData name="Pankaj Rajendra Dube" userId="9700cb55-fbc3-4ba8-9aa0-3158106b54f9" providerId="ADAL" clId="{2A199584-7815-49B2-AEA3-AA4D96039317}" dt="2025-04-22T06:28:21.557" v="1"/>
          <ac:picMkLst>
            <pc:docMk/>
            <pc:sldMk cId="4104032986" sldId="375"/>
            <ac:picMk id="4" creationId="{281350A7-4F6F-4A13-A941-FC799379489E}"/>
          </ac:picMkLst>
        </pc:picChg>
        <pc:picChg chg="add">
          <ac:chgData name="Pankaj Rajendra Dube" userId="9700cb55-fbc3-4ba8-9aa0-3158106b54f9" providerId="ADAL" clId="{2A199584-7815-49B2-AEA3-AA4D96039317}" dt="2025-04-22T06:28:34.226" v="3"/>
          <ac:picMkLst>
            <pc:docMk/>
            <pc:sldMk cId="4104032986" sldId="375"/>
            <ac:picMk id="5" creationId="{3EA2C747-D742-4FE4-823E-035A4A5AE916}"/>
          </ac:picMkLst>
        </pc:picChg>
      </pc:sldChg>
      <pc:sldChg chg="addSp delSp modSp add">
        <pc:chgData name="Pankaj Rajendra Dube" userId="9700cb55-fbc3-4ba8-9aa0-3158106b54f9" providerId="ADAL" clId="{2A199584-7815-49B2-AEA3-AA4D96039317}" dt="2025-04-22T06:47:43.365" v="77" actId="20577"/>
        <pc:sldMkLst>
          <pc:docMk/>
          <pc:sldMk cId="780747233" sldId="376"/>
        </pc:sldMkLst>
        <pc:spChg chg="mod">
          <ac:chgData name="Pankaj Rajendra Dube" userId="9700cb55-fbc3-4ba8-9aa0-3158106b54f9" providerId="ADAL" clId="{2A199584-7815-49B2-AEA3-AA4D96039317}" dt="2025-04-22T06:47:43.365" v="77" actId="20577"/>
          <ac:spMkLst>
            <pc:docMk/>
            <pc:sldMk cId="780747233" sldId="376"/>
            <ac:spMk id="2" creationId="{F2B678CF-BF0F-480B-AFD4-46400DFB8087}"/>
          </ac:spMkLst>
        </pc:spChg>
        <pc:spChg chg="del">
          <ac:chgData name="Pankaj Rajendra Dube" userId="9700cb55-fbc3-4ba8-9aa0-3158106b54f9" providerId="ADAL" clId="{2A199584-7815-49B2-AEA3-AA4D96039317}" dt="2025-04-22T06:29:16.436" v="5"/>
          <ac:spMkLst>
            <pc:docMk/>
            <pc:sldMk cId="780747233" sldId="376"/>
            <ac:spMk id="3" creationId="{11E879B8-6F06-49EB-9A53-93325CA57EFB}"/>
          </ac:spMkLst>
        </pc:spChg>
        <pc:picChg chg="add mod">
          <ac:chgData name="Pankaj Rajendra Dube" userId="9700cb55-fbc3-4ba8-9aa0-3158106b54f9" providerId="ADAL" clId="{2A199584-7815-49B2-AEA3-AA4D96039317}" dt="2025-04-22T06:29:16.436" v="5"/>
          <ac:picMkLst>
            <pc:docMk/>
            <pc:sldMk cId="780747233" sldId="376"/>
            <ac:picMk id="4" creationId="{F0F82C52-EBA6-4595-A847-635249695767}"/>
          </ac:picMkLst>
        </pc:picChg>
        <pc:picChg chg="add">
          <ac:chgData name="Pankaj Rajendra Dube" userId="9700cb55-fbc3-4ba8-9aa0-3158106b54f9" providerId="ADAL" clId="{2A199584-7815-49B2-AEA3-AA4D96039317}" dt="2025-04-22T06:30:34.562" v="17"/>
          <ac:picMkLst>
            <pc:docMk/>
            <pc:sldMk cId="780747233" sldId="376"/>
            <ac:picMk id="5" creationId="{6221AE69-1B34-4724-AE51-E83CECF2C3CE}"/>
          </ac:picMkLst>
        </pc:picChg>
      </pc:sldChg>
      <pc:sldChg chg="addSp delSp modSp add">
        <pc:chgData name="Pankaj Rajendra Dube" userId="9700cb55-fbc3-4ba8-9aa0-3158106b54f9" providerId="ADAL" clId="{2A199584-7815-49B2-AEA3-AA4D96039317}" dt="2025-04-22T06:30:26.065" v="15"/>
        <pc:sldMkLst>
          <pc:docMk/>
          <pc:sldMk cId="982471821" sldId="377"/>
        </pc:sldMkLst>
        <pc:spChg chg="mod">
          <ac:chgData name="Pankaj Rajendra Dube" userId="9700cb55-fbc3-4ba8-9aa0-3158106b54f9" providerId="ADAL" clId="{2A199584-7815-49B2-AEA3-AA4D96039317}" dt="2025-04-22T06:30:23.052" v="14"/>
          <ac:spMkLst>
            <pc:docMk/>
            <pc:sldMk cId="982471821" sldId="377"/>
            <ac:spMk id="2" creationId="{DBA99A70-218A-4C01-8DDC-FA816B8A3D04}"/>
          </ac:spMkLst>
        </pc:spChg>
        <pc:spChg chg="del">
          <ac:chgData name="Pankaj Rajendra Dube" userId="9700cb55-fbc3-4ba8-9aa0-3158106b54f9" providerId="ADAL" clId="{2A199584-7815-49B2-AEA3-AA4D96039317}" dt="2025-04-22T06:30:12.801" v="11"/>
          <ac:spMkLst>
            <pc:docMk/>
            <pc:sldMk cId="982471821" sldId="377"/>
            <ac:spMk id="3" creationId="{8FCD5D78-6504-4EBC-81F0-31A9FCD79CD4}"/>
          </ac:spMkLst>
        </pc:spChg>
        <pc:picChg chg="add mod">
          <ac:chgData name="Pankaj Rajendra Dube" userId="9700cb55-fbc3-4ba8-9aa0-3158106b54f9" providerId="ADAL" clId="{2A199584-7815-49B2-AEA3-AA4D96039317}" dt="2025-04-22T06:30:16.198" v="13" actId="14100"/>
          <ac:picMkLst>
            <pc:docMk/>
            <pc:sldMk cId="982471821" sldId="377"/>
            <ac:picMk id="4" creationId="{88B7D774-ADEC-457F-A052-B32A658484B4}"/>
          </ac:picMkLst>
        </pc:picChg>
        <pc:picChg chg="add">
          <ac:chgData name="Pankaj Rajendra Dube" userId="9700cb55-fbc3-4ba8-9aa0-3158106b54f9" providerId="ADAL" clId="{2A199584-7815-49B2-AEA3-AA4D96039317}" dt="2025-04-22T06:30:26.065" v="15"/>
          <ac:picMkLst>
            <pc:docMk/>
            <pc:sldMk cId="982471821" sldId="377"/>
            <ac:picMk id="5" creationId="{D99CA406-0B4D-4EB3-83A4-B614579A9A1E}"/>
          </ac:picMkLst>
        </pc:picChg>
      </pc:sldChg>
      <pc:sldChg chg="add del">
        <pc:chgData name="Pankaj Rajendra Dube" userId="9700cb55-fbc3-4ba8-9aa0-3158106b54f9" providerId="ADAL" clId="{2A199584-7815-49B2-AEA3-AA4D96039317}" dt="2025-04-22T06:32:07.055" v="37"/>
        <pc:sldMkLst>
          <pc:docMk/>
          <pc:sldMk cId="640549137" sldId="378"/>
        </pc:sldMkLst>
      </pc:sldChg>
      <pc:sldChg chg="modSp add del">
        <pc:chgData name="Pankaj Rajendra Dube" userId="9700cb55-fbc3-4ba8-9aa0-3158106b54f9" providerId="ADAL" clId="{2A199584-7815-49B2-AEA3-AA4D96039317}" dt="2025-04-22T06:31:59.332" v="33" actId="2696"/>
        <pc:sldMkLst>
          <pc:docMk/>
          <pc:sldMk cId="1352498357" sldId="378"/>
        </pc:sldMkLst>
        <pc:spChg chg="mod">
          <ac:chgData name="Pankaj Rajendra Dube" userId="9700cb55-fbc3-4ba8-9aa0-3158106b54f9" providerId="ADAL" clId="{2A199584-7815-49B2-AEA3-AA4D96039317}" dt="2025-04-22T06:31:52.629" v="32" actId="108"/>
          <ac:spMkLst>
            <pc:docMk/>
            <pc:sldMk cId="1352498357" sldId="378"/>
            <ac:spMk id="2" creationId="{0D59434B-250D-48BF-876C-B6089055FA2A}"/>
          </ac:spMkLst>
        </pc:spChg>
        <pc:spChg chg="mod">
          <ac:chgData name="Pankaj Rajendra Dube" userId="9700cb55-fbc3-4ba8-9aa0-3158106b54f9" providerId="ADAL" clId="{2A199584-7815-49B2-AEA3-AA4D96039317}" dt="2025-04-22T06:31:41.170" v="27"/>
          <ac:spMkLst>
            <pc:docMk/>
            <pc:sldMk cId="1352498357" sldId="378"/>
            <ac:spMk id="3" creationId="{A4A2F268-37C6-445D-B441-EE559A3C489D}"/>
          </ac:spMkLst>
        </pc:spChg>
      </pc:sldChg>
      <pc:sldChg chg="addSp delSp modSp add">
        <pc:chgData name="Pankaj Rajendra Dube" userId="9700cb55-fbc3-4ba8-9aa0-3158106b54f9" providerId="ADAL" clId="{2A199584-7815-49B2-AEA3-AA4D96039317}" dt="2025-04-22T06:34:05.950" v="43"/>
        <pc:sldMkLst>
          <pc:docMk/>
          <pc:sldMk cId="2497397728" sldId="378"/>
        </pc:sldMkLst>
        <pc:spChg chg="mod">
          <ac:chgData name="Pankaj Rajendra Dube" userId="9700cb55-fbc3-4ba8-9aa0-3158106b54f9" providerId="ADAL" clId="{2A199584-7815-49B2-AEA3-AA4D96039317}" dt="2025-04-22T06:33:59.371" v="42"/>
          <ac:spMkLst>
            <pc:docMk/>
            <pc:sldMk cId="2497397728" sldId="378"/>
            <ac:spMk id="2" creationId="{02ED45EC-C38F-4B32-87D8-8026B73AEA80}"/>
          </ac:spMkLst>
        </pc:spChg>
        <pc:spChg chg="del">
          <ac:chgData name="Pankaj Rajendra Dube" userId="9700cb55-fbc3-4ba8-9aa0-3158106b54f9" providerId="ADAL" clId="{2A199584-7815-49B2-AEA3-AA4D96039317}" dt="2025-04-22T06:33:55.756" v="41"/>
          <ac:spMkLst>
            <pc:docMk/>
            <pc:sldMk cId="2497397728" sldId="378"/>
            <ac:spMk id="3" creationId="{4F6A3A45-EC5C-4FD2-B27E-6F49EE1A0C37}"/>
          </ac:spMkLst>
        </pc:spChg>
        <pc:picChg chg="add mod">
          <ac:chgData name="Pankaj Rajendra Dube" userId="9700cb55-fbc3-4ba8-9aa0-3158106b54f9" providerId="ADAL" clId="{2A199584-7815-49B2-AEA3-AA4D96039317}" dt="2025-04-22T06:33:55.756" v="41"/>
          <ac:picMkLst>
            <pc:docMk/>
            <pc:sldMk cId="2497397728" sldId="378"/>
            <ac:picMk id="4" creationId="{7D7DF70A-C3CA-4E2B-8F02-3A32EAA9EA40}"/>
          </ac:picMkLst>
        </pc:picChg>
        <pc:picChg chg="add">
          <ac:chgData name="Pankaj Rajendra Dube" userId="9700cb55-fbc3-4ba8-9aa0-3158106b54f9" providerId="ADAL" clId="{2A199584-7815-49B2-AEA3-AA4D96039317}" dt="2025-04-22T06:34:05.950" v="43"/>
          <ac:picMkLst>
            <pc:docMk/>
            <pc:sldMk cId="2497397728" sldId="378"/>
            <ac:picMk id="5" creationId="{D8DB1689-6E5B-4D92-B81E-DBDFC3BB1B60}"/>
          </ac:picMkLst>
        </pc:picChg>
      </pc:sldChg>
    </pc:docChg>
  </pc:docChgLst>
  <pc:docChgLst>
    <pc:chgData name="Pankaj Rajendra Dube" userId="9700cb55-fbc3-4ba8-9aa0-3158106b54f9" providerId="ADAL" clId="{1EA55040-5607-420C-865E-D2915B9BE02C}"/>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5A9F-8242-4619-A14C-7A03DEB439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460536-E946-4066-ABAB-D0BBEA61C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F3C8E3-204A-4C2C-A588-C0EB5FED103B}"/>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5" name="Footer Placeholder 4">
            <a:extLst>
              <a:ext uri="{FF2B5EF4-FFF2-40B4-BE49-F238E27FC236}">
                <a16:creationId xmlns:a16="http://schemas.microsoft.com/office/drawing/2014/main" id="{0B581A43-F7D7-4B4E-A0C4-461A0DCD7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96DC30-8E61-4DA5-8C09-88895EC83C69}"/>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75397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EEA-5E40-433A-A844-2E3C73AC7E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78A927-76D2-47F4-99AE-F073D27B6F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4BB07-1D05-44D7-981B-D6EB7E6B382F}"/>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5" name="Footer Placeholder 4">
            <a:extLst>
              <a:ext uri="{FF2B5EF4-FFF2-40B4-BE49-F238E27FC236}">
                <a16:creationId xmlns:a16="http://schemas.microsoft.com/office/drawing/2014/main" id="{A3414A07-B310-4EB4-AEC4-4DBFE52F9F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672EB-5500-4531-A4C4-21AFCD8C3F96}"/>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1187473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88F731-A020-4D47-BF4B-B42197B49B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78A629-72EB-4363-977E-344A3ACAAA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F24F90-1D54-4897-B8C9-2DDF50FBE654}"/>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5" name="Footer Placeholder 4">
            <a:extLst>
              <a:ext uri="{FF2B5EF4-FFF2-40B4-BE49-F238E27FC236}">
                <a16:creationId xmlns:a16="http://schemas.microsoft.com/office/drawing/2014/main" id="{BEC56448-86FC-4BC5-B48C-120F0F689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213AA-1AA4-45C9-9478-E2060D75F8C1}"/>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380245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5404-7C28-498D-8136-F1ED9B6FC0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3F963-6497-4896-BACE-64958843FA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E04F41-1020-4F74-BDDF-D4680A5CED98}"/>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5" name="Footer Placeholder 4">
            <a:extLst>
              <a:ext uri="{FF2B5EF4-FFF2-40B4-BE49-F238E27FC236}">
                <a16:creationId xmlns:a16="http://schemas.microsoft.com/office/drawing/2014/main" id="{7E24A44D-0D02-4E17-8B6B-2B50E92D7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0A5BE-4381-45C1-9FCD-44771C913997}"/>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428622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15BC-3A0B-49BD-8F6C-2908030F9F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FDE3C5-8750-4BFA-BA18-4FD4B09AD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668B64-E9FB-49CE-BA48-4BE9958129CC}"/>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5" name="Footer Placeholder 4">
            <a:extLst>
              <a:ext uri="{FF2B5EF4-FFF2-40B4-BE49-F238E27FC236}">
                <a16:creationId xmlns:a16="http://schemas.microsoft.com/office/drawing/2014/main" id="{6544DBF8-BFCC-42A6-934D-A0B70AA2F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946D2-EFF2-4DC4-89F1-13E712AAC07C}"/>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360972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BD75-CFD6-4ADB-91AE-BB371B8744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D15983-E025-4B93-874C-0991D50B8A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A2D792-D1BB-4131-B259-485C908B7F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134C51-34C3-40F8-AB0A-49C1A8BE6E3E}"/>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6" name="Footer Placeholder 5">
            <a:extLst>
              <a:ext uri="{FF2B5EF4-FFF2-40B4-BE49-F238E27FC236}">
                <a16:creationId xmlns:a16="http://schemas.microsoft.com/office/drawing/2014/main" id="{06BDD739-E5DD-4531-8976-6557CB4C3D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4DCFAA-8B85-4E4E-8EA5-A1FC410C7EA4}"/>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423014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376A-B0CA-4138-AD40-F164788274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9BBF23-5CB3-40AC-A723-3CA518783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5F0957-4F66-4075-8379-E29D8C50FE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740023-3ACA-47C3-986D-37D3946C7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10FAE5-B098-407F-9099-3DF7FE0802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85AA00-BBE0-49AA-8B13-96E02D2E252B}"/>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8" name="Footer Placeholder 7">
            <a:extLst>
              <a:ext uri="{FF2B5EF4-FFF2-40B4-BE49-F238E27FC236}">
                <a16:creationId xmlns:a16="http://schemas.microsoft.com/office/drawing/2014/main" id="{20DF6F8E-75C5-4F11-B791-261FD8D475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FE18A1-3104-4432-89AF-EF4A7CCA35E8}"/>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384379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4BAA-9B12-4B2F-AA12-7EB45C4D96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32F98C-DB49-4992-8500-8545A99FF1A7}"/>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4" name="Footer Placeholder 3">
            <a:extLst>
              <a:ext uri="{FF2B5EF4-FFF2-40B4-BE49-F238E27FC236}">
                <a16:creationId xmlns:a16="http://schemas.microsoft.com/office/drawing/2014/main" id="{046E46F7-6867-472C-9371-4807F50AAB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DB664C-B147-4973-A5B6-E7F3AC563D15}"/>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97091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E3417F-061D-4882-8D91-D3B8161C8C20}"/>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3" name="Footer Placeholder 2">
            <a:extLst>
              <a:ext uri="{FF2B5EF4-FFF2-40B4-BE49-F238E27FC236}">
                <a16:creationId xmlns:a16="http://schemas.microsoft.com/office/drawing/2014/main" id="{FBB251A8-FBC7-440D-BB2D-D9CCB57490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65B5FF-B143-45B1-B7E9-1902F2F9A75D}"/>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214683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E2C1-9A7A-418C-A748-C8030B91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EF45DC-A732-4C9A-9516-ADEC5A494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2A12CE-22DC-4B42-B5D3-C42B29E24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BCF866-BC93-4E4B-8BB1-8DCA99F309C6}"/>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6" name="Footer Placeholder 5">
            <a:extLst>
              <a:ext uri="{FF2B5EF4-FFF2-40B4-BE49-F238E27FC236}">
                <a16:creationId xmlns:a16="http://schemas.microsoft.com/office/drawing/2014/main" id="{D318E390-009E-4411-AF45-96ED84FAE0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55FDA1-95E1-4FCA-985A-206131017267}"/>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186436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5ED5-53C2-46B7-9755-ABB5FF012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AAD3C3-9833-41FF-9A61-C66B74C91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21A394-8044-484E-84CB-9B7DB5F6A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43462-EA34-4B17-8F9B-A6DA94979AF0}"/>
              </a:ext>
            </a:extLst>
          </p:cNvPr>
          <p:cNvSpPr>
            <a:spLocks noGrp="1"/>
          </p:cNvSpPr>
          <p:nvPr>
            <p:ph type="dt" sz="half" idx="10"/>
          </p:nvPr>
        </p:nvSpPr>
        <p:spPr/>
        <p:txBody>
          <a:bodyPr/>
          <a:lstStyle/>
          <a:p>
            <a:fld id="{BF6736AF-6E34-4544-8C82-357ABDB125C3}" type="datetimeFigureOut">
              <a:rPr lang="en-IN" smtClean="0"/>
              <a:t>22-04-2025</a:t>
            </a:fld>
            <a:endParaRPr lang="en-IN"/>
          </a:p>
        </p:txBody>
      </p:sp>
      <p:sp>
        <p:nvSpPr>
          <p:cNvPr id="6" name="Footer Placeholder 5">
            <a:extLst>
              <a:ext uri="{FF2B5EF4-FFF2-40B4-BE49-F238E27FC236}">
                <a16:creationId xmlns:a16="http://schemas.microsoft.com/office/drawing/2014/main" id="{3EB715B1-3BBE-4863-B4FD-4B8BD64DD7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16BCCD-7C1A-4AD4-A508-9A02094994F8}"/>
              </a:ext>
            </a:extLst>
          </p:cNvPr>
          <p:cNvSpPr>
            <a:spLocks noGrp="1"/>
          </p:cNvSpPr>
          <p:nvPr>
            <p:ph type="sldNum" sz="quarter" idx="12"/>
          </p:nvPr>
        </p:nvSpPr>
        <p:spPr/>
        <p:txBody>
          <a:bodyPr/>
          <a:lstStyle/>
          <a:p>
            <a:fld id="{6FE0C9FC-E331-49B5-9A0D-BB4EF1F5A087}" type="slidenum">
              <a:rPr lang="en-IN" smtClean="0"/>
              <a:t>‹#›</a:t>
            </a:fld>
            <a:endParaRPr lang="en-IN"/>
          </a:p>
        </p:txBody>
      </p:sp>
    </p:spTree>
    <p:extLst>
      <p:ext uri="{BB962C8B-B14F-4D97-AF65-F5344CB8AC3E}">
        <p14:creationId xmlns:p14="http://schemas.microsoft.com/office/powerpoint/2010/main" val="119411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F6638-7A6D-4615-AFF3-0432D7911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CA8A22-519B-42C3-A124-A5BE65CC4C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B957E-AE27-4009-A33F-53E90C46C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736AF-6E34-4544-8C82-357ABDB125C3}" type="datetimeFigureOut">
              <a:rPr lang="en-IN" smtClean="0"/>
              <a:t>22-04-2025</a:t>
            </a:fld>
            <a:endParaRPr lang="en-IN"/>
          </a:p>
        </p:txBody>
      </p:sp>
      <p:sp>
        <p:nvSpPr>
          <p:cNvPr id="5" name="Footer Placeholder 4">
            <a:extLst>
              <a:ext uri="{FF2B5EF4-FFF2-40B4-BE49-F238E27FC236}">
                <a16:creationId xmlns:a16="http://schemas.microsoft.com/office/drawing/2014/main" id="{110059E4-FDBE-4C22-A38F-E637CE75D4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890C7F-FB7A-4CB2-B51F-19C3DF723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0C9FC-E331-49B5-9A0D-BB4EF1F5A087}" type="slidenum">
              <a:rPr lang="en-IN" smtClean="0"/>
              <a:t>‹#›</a:t>
            </a:fld>
            <a:endParaRPr lang="en-IN"/>
          </a:p>
        </p:txBody>
      </p:sp>
    </p:spTree>
    <p:extLst>
      <p:ext uri="{BB962C8B-B14F-4D97-AF65-F5344CB8AC3E}">
        <p14:creationId xmlns:p14="http://schemas.microsoft.com/office/powerpoint/2010/main" val="71581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post.aws/knowledge-cent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epost.aws/questi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8D68-EE8E-4752-948C-8A1AD155D414}"/>
              </a:ext>
            </a:extLst>
          </p:cNvPr>
          <p:cNvSpPr>
            <a:spLocks noGrp="1"/>
          </p:cNvSpPr>
          <p:nvPr>
            <p:ph type="title"/>
          </p:nvPr>
        </p:nvSpPr>
        <p:spPr>
          <a:xfrm>
            <a:off x="838200" y="365125"/>
            <a:ext cx="10515600" cy="5690235"/>
          </a:xfrm>
        </p:spPr>
        <p:txBody>
          <a:bodyPr>
            <a:normAutofit/>
          </a:bodyPr>
          <a:lstStyle/>
          <a:p>
            <a:r>
              <a:rPr lang="en-IN" sz="6000" b="1" dirty="0"/>
              <a:t>        Customer Engagements</a:t>
            </a:r>
          </a:p>
        </p:txBody>
      </p:sp>
      <p:pic>
        <p:nvPicPr>
          <p:cNvPr id="3" name="Picture 2">
            <a:extLst>
              <a:ext uri="{FF2B5EF4-FFF2-40B4-BE49-F238E27FC236}">
                <a16:creationId xmlns:a16="http://schemas.microsoft.com/office/drawing/2014/main" id="{351DE8F9-1392-40CF-8C24-97ED12CD10CC}"/>
              </a:ext>
            </a:extLst>
          </p:cNvPr>
          <p:cNvPicPr>
            <a:picLocks noChangeAspect="1"/>
          </p:cNvPicPr>
          <p:nvPr/>
        </p:nvPicPr>
        <p:blipFill>
          <a:blip r:embed="rId2"/>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152916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75C7-2962-4DD8-852D-EB5BB15DB373}"/>
              </a:ext>
            </a:extLst>
          </p:cNvPr>
          <p:cNvSpPr>
            <a:spLocks noGrp="1"/>
          </p:cNvSpPr>
          <p:nvPr>
            <p:ph type="title"/>
          </p:nvPr>
        </p:nvSpPr>
        <p:spPr/>
        <p:txBody>
          <a:bodyPr/>
          <a:lstStyle/>
          <a:p>
            <a:r>
              <a:rPr lang="en-IN" b="1" dirty="0"/>
              <a:t>AWS Knowledge </a:t>
            </a:r>
            <a:r>
              <a:rPr lang="en-IN" b="1" dirty="0" err="1"/>
              <a:t>Center</a:t>
            </a:r>
            <a:r>
              <a:rPr lang="en-IN" b="1" dirty="0"/>
              <a:t> </a:t>
            </a:r>
          </a:p>
        </p:txBody>
      </p:sp>
      <p:sp>
        <p:nvSpPr>
          <p:cNvPr id="3" name="Content Placeholder 2">
            <a:extLst>
              <a:ext uri="{FF2B5EF4-FFF2-40B4-BE49-F238E27FC236}">
                <a16:creationId xmlns:a16="http://schemas.microsoft.com/office/drawing/2014/main" id="{0417904B-B0D7-448D-9BC4-384ABDC29FDD}"/>
              </a:ext>
            </a:extLst>
          </p:cNvPr>
          <p:cNvSpPr>
            <a:spLocks noGrp="1"/>
          </p:cNvSpPr>
          <p:nvPr>
            <p:ph idx="1"/>
          </p:nvPr>
        </p:nvSpPr>
        <p:spPr/>
        <p:txBody>
          <a:bodyPr/>
          <a:lstStyle/>
          <a:p>
            <a:r>
              <a:rPr lang="en-US" dirty="0"/>
              <a:t>Contains the most frequent &amp; common questions and requests </a:t>
            </a:r>
          </a:p>
          <a:p>
            <a:r>
              <a:rPr lang="en-IN" dirty="0">
                <a:hlinkClick r:id="rId2"/>
              </a:rPr>
              <a:t>https://repost.aws/knowledge-center</a:t>
            </a:r>
            <a:endParaRPr lang="en-IN" dirty="0"/>
          </a:p>
          <a:p>
            <a:r>
              <a:rPr lang="en-IN" dirty="0"/>
              <a:t>FAQ</a:t>
            </a:r>
          </a:p>
          <a:p>
            <a:endParaRPr lang="en-IN" dirty="0"/>
          </a:p>
        </p:txBody>
      </p:sp>
      <p:pic>
        <p:nvPicPr>
          <p:cNvPr id="4" name="Picture 3">
            <a:extLst>
              <a:ext uri="{FF2B5EF4-FFF2-40B4-BE49-F238E27FC236}">
                <a16:creationId xmlns:a16="http://schemas.microsoft.com/office/drawing/2014/main" id="{BB783382-FDB4-4723-B95A-4C71E4D8D981}"/>
              </a:ext>
            </a:extLst>
          </p:cNvPr>
          <p:cNvPicPr>
            <a:picLocks noChangeAspect="1"/>
          </p:cNvPicPr>
          <p:nvPr/>
        </p:nvPicPr>
        <p:blipFill>
          <a:blip r:embed="rId3"/>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263872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E1C6-F068-5FD5-5F0D-8EC5E3D1D870}"/>
              </a:ext>
            </a:extLst>
          </p:cNvPr>
          <p:cNvSpPr>
            <a:spLocks noGrp="1"/>
          </p:cNvSpPr>
          <p:nvPr>
            <p:ph type="title"/>
          </p:nvPr>
        </p:nvSpPr>
        <p:spPr/>
        <p:txBody>
          <a:bodyPr/>
          <a:lstStyle/>
          <a:p>
            <a:r>
              <a:rPr lang="en-IN" b="1" dirty="0"/>
              <a:t>AWS Support Plans</a:t>
            </a:r>
          </a:p>
        </p:txBody>
      </p:sp>
      <p:pic>
        <p:nvPicPr>
          <p:cNvPr id="5" name="Picture 4">
            <a:extLst>
              <a:ext uri="{FF2B5EF4-FFF2-40B4-BE49-F238E27FC236}">
                <a16:creationId xmlns:a16="http://schemas.microsoft.com/office/drawing/2014/main" id="{CA610ECE-2F2B-E34D-BA36-6FA36E526030}"/>
              </a:ext>
            </a:extLst>
          </p:cNvPr>
          <p:cNvPicPr>
            <a:picLocks noChangeAspect="1"/>
          </p:cNvPicPr>
          <p:nvPr/>
        </p:nvPicPr>
        <p:blipFill>
          <a:blip r:embed="rId2"/>
          <a:stretch>
            <a:fillRect/>
          </a:stretch>
        </p:blipFill>
        <p:spPr>
          <a:xfrm>
            <a:off x="9316043" y="463140"/>
            <a:ext cx="1944023" cy="1129531"/>
          </a:xfrm>
          <a:prstGeom prst="rect">
            <a:avLst/>
          </a:prstGeom>
        </p:spPr>
      </p:pic>
      <p:pic>
        <p:nvPicPr>
          <p:cNvPr id="3" name="Content Placeholder 2">
            <a:extLst>
              <a:ext uri="{FF2B5EF4-FFF2-40B4-BE49-F238E27FC236}">
                <a16:creationId xmlns:a16="http://schemas.microsoft.com/office/drawing/2014/main" id="{72D927E1-448E-4D18-ADFE-80B0255A65FD}"/>
              </a:ext>
            </a:extLst>
          </p:cNvPr>
          <p:cNvPicPr>
            <a:picLocks noGrp="1" noChangeAspect="1"/>
          </p:cNvPicPr>
          <p:nvPr>
            <p:ph idx="1"/>
          </p:nvPr>
        </p:nvPicPr>
        <p:blipFill>
          <a:blip r:embed="rId3"/>
          <a:stretch>
            <a:fillRect/>
          </a:stretch>
        </p:blipFill>
        <p:spPr>
          <a:xfrm>
            <a:off x="1035656" y="1788703"/>
            <a:ext cx="10224410" cy="4351338"/>
          </a:xfrm>
          <a:prstGeom prst="rect">
            <a:avLst/>
          </a:prstGeom>
        </p:spPr>
      </p:pic>
    </p:spTree>
    <p:extLst>
      <p:ext uri="{BB962C8B-B14F-4D97-AF65-F5344CB8AC3E}">
        <p14:creationId xmlns:p14="http://schemas.microsoft.com/office/powerpoint/2010/main" val="404562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45EC-C38F-4B32-87D8-8026B73AEA80}"/>
              </a:ext>
            </a:extLst>
          </p:cNvPr>
          <p:cNvSpPr>
            <a:spLocks noGrp="1"/>
          </p:cNvSpPr>
          <p:nvPr>
            <p:ph type="title"/>
          </p:nvPr>
        </p:nvSpPr>
        <p:spPr/>
        <p:txBody>
          <a:bodyPr/>
          <a:lstStyle/>
          <a:p>
            <a:r>
              <a:rPr lang="en-IN" b="1" dirty="0"/>
              <a:t>AWS Support Plans</a:t>
            </a:r>
            <a:endParaRPr lang="en-IN" dirty="0"/>
          </a:p>
        </p:txBody>
      </p:sp>
      <p:pic>
        <p:nvPicPr>
          <p:cNvPr id="4" name="Content Placeholder 3">
            <a:extLst>
              <a:ext uri="{FF2B5EF4-FFF2-40B4-BE49-F238E27FC236}">
                <a16:creationId xmlns:a16="http://schemas.microsoft.com/office/drawing/2014/main" id="{7D7DF70A-C3CA-4E2B-8F02-3A32EAA9EA40}"/>
              </a:ext>
            </a:extLst>
          </p:cNvPr>
          <p:cNvPicPr>
            <a:picLocks noGrp="1" noChangeAspect="1"/>
          </p:cNvPicPr>
          <p:nvPr>
            <p:ph idx="1"/>
          </p:nvPr>
        </p:nvPicPr>
        <p:blipFill>
          <a:blip r:embed="rId2"/>
          <a:stretch>
            <a:fillRect/>
          </a:stretch>
        </p:blipFill>
        <p:spPr>
          <a:xfrm>
            <a:off x="838200" y="2241156"/>
            <a:ext cx="10515600" cy="3520276"/>
          </a:xfrm>
          <a:prstGeom prst="rect">
            <a:avLst/>
          </a:prstGeom>
        </p:spPr>
      </p:pic>
      <p:pic>
        <p:nvPicPr>
          <p:cNvPr id="5" name="Picture 4">
            <a:extLst>
              <a:ext uri="{FF2B5EF4-FFF2-40B4-BE49-F238E27FC236}">
                <a16:creationId xmlns:a16="http://schemas.microsoft.com/office/drawing/2014/main" id="{D8DB1689-6E5B-4D92-B81E-DBDFC3BB1B60}"/>
              </a:ext>
            </a:extLst>
          </p:cNvPr>
          <p:cNvPicPr>
            <a:picLocks noChangeAspect="1"/>
          </p:cNvPicPr>
          <p:nvPr/>
        </p:nvPicPr>
        <p:blipFill>
          <a:blip r:embed="rId3"/>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249739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E1C6-F068-5FD5-5F0D-8EC5E3D1D870}"/>
              </a:ext>
            </a:extLst>
          </p:cNvPr>
          <p:cNvSpPr>
            <a:spLocks noGrp="1"/>
          </p:cNvSpPr>
          <p:nvPr>
            <p:ph type="title"/>
          </p:nvPr>
        </p:nvSpPr>
        <p:spPr/>
        <p:txBody>
          <a:bodyPr/>
          <a:lstStyle/>
          <a:p>
            <a:r>
              <a:rPr lang="en-IN" b="1" dirty="0"/>
              <a:t>AWS Basic Support Plan</a:t>
            </a:r>
          </a:p>
        </p:txBody>
      </p:sp>
      <p:pic>
        <p:nvPicPr>
          <p:cNvPr id="5" name="Picture 4">
            <a:extLst>
              <a:ext uri="{FF2B5EF4-FFF2-40B4-BE49-F238E27FC236}">
                <a16:creationId xmlns:a16="http://schemas.microsoft.com/office/drawing/2014/main" id="{CA610ECE-2F2B-E34D-BA36-6FA36E526030}"/>
              </a:ext>
            </a:extLst>
          </p:cNvPr>
          <p:cNvPicPr>
            <a:picLocks noChangeAspect="1"/>
          </p:cNvPicPr>
          <p:nvPr/>
        </p:nvPicPr>
        <p:blipFill>
          <a:blip r:embed="rId2"/>
          <a:stretch>
            <a:fillRect/>
          </a:stretch>
        </p:blipFill>
        <p:spPr>
          <a:xfrm>
            <a:off x="9316043" y="463140"/>
            <a:ext cx="1944023" cy="1129531"/>
          </a:xfrm>
          <a:prstGeom prst="rect">
            <a:avLst/>
          </a:prstGeom>
        </p:spPr>
      </p:pic>
      <p:sp>
        <p:nvSpPr>
          <p:cNvPr id="6" name="Content Placeholder 5">
            <a:extLst>
              <a:ext uri="{FF2B5EF4-FFF2-40B4-BE49-F238E27FC236}">
                <a16:creationId xmlns:a16="http://schemas.microsoft.com/office/drawing/2014/main" id="{B2110032-AD64-4D87-AF0E-E3119F42531C}"/>
              </a:ext>
            </a:extLst>
          </p:cNvPr>
          <p:cNvSpPr>
            <a:spLocks noGrp="1"/>
          </p:cNvSpPr>
          <p:nvPr>
            <p:ph idx="1"/>
          </p:nvPr>
        </p:nvSpPr>
        <p:spPr/>
        <p:txBody>
          <a:bodyPr/>
          <a:lstStyle/>
          <a:p>
            <a:pPr marL="0" indent="0">
              <a:buNone/>
            </a:pPr>
            <a:r>
              <a:rPr lang="en-US" b="1" dirty="0"/>
              <a:t>Basic Support </a:t>
            </a:r>
            <a:r>
              <a:rPr lang="en-US" dirty="0"/>
              <a:t>is free for all AWS customers and includes access to:</a:t>
            </a:r>
          </a:p>
          <a:p>
            <a:r>
              <a:rPr lang="en-US" dirty="0"/>
              <a:t>Technical papers, documentation, and support communities</a:t>
            </a:r>
          </a:p>
          <a:p>
            <a:r>
              <a:rPr lang="en-US" dirty="0"/>
              <a:t>AWS Personal Health Dashboard</a:t>
            </a:r>
          </a:p>
        </p:txBody>
      </p:sp>
    </p:spTree>
    <p:extLst>
      <p:ext uri="{BB962C8B-B14F-4D97-AF65-F5344CB8AC3E}">
        <p14:creationId xmlns:p14="http://schemas.microsoft.com/office/powerpoint/2010/main" val="324020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4D9A-EC2A-4D19-92EF-CB4DA8A0990A}"/>
              </a:ext>
            </a:extLst>
          </p:cNvPr>
          <p:cNvSpPr>
            <a:spLocks noGrp="1"/>
          </p:cNvSpPr>
          <p:nvPr>
            <p:ph type="title"/>
          </p:nvPr>
        </p:nvSpPr>
        <p:spPr/>
        <p:txBody>
          <a:bodyPr/>
          <a:lstStyle/>
          <a:p>
            <a:r>
              <a:rPr lang="en-US" b="1" dirty="0"/>
              <a:t>Technical Account Manager (TAM)</a:t>
            </a:r>
            <a:endParaRPr lang="en-IN" b="1" dirty="0"/>
          </a:p>
        </p:txBody>
      </p:sp>
      <p:sp>
        <p:nvSpPr>
          <p:cNvPr id="3" name="Content Placeholder 2">
            <a:extLst>
              <a:ext uri="{FF2B5EF4-FFF2-40B4-BE49-F238E27FC236}">
                <a16:creationId xmlns:a16="http://schemas.microsoft.com/office/drawing/2014/main" id="{24FD1271-C3F8-463B-990D-2A8ECDA692FE}"/>
              </a:ext>
            </a:extLst>
          </p:cNvPr>
          <p:cNvSpPr>
            <a:spLocks noGrp="1"/>
          </p:cNvSpPr>
          <p:nvPr>
            <p:ph idx="1"/>
          </p:nvPr>
        </p:nvSpPr>
        <p:spPr/>
        <p:txBody>
          <a:bodyPr/>
          <a:lstStyle/>
          <a:p>
            <a:pPr marL="0" indent="0">
              <a:spcAft>
                <a:spcPts val="1000"/>
              </a:spcAft>
              <a:buNone/>
            </a:pPr>
            <a:r>
              <a:rPr lang="en-US" dirty="0"/>
              <a:t>The </a:t>
            </a:r>
            <a:r>
              <a:rPr lang="en-US" b="1" dirty="0">
                <a:ea typeface="Amazon Ember" panose="02000000000000000000" pitchFamily="2" charset="0"/>
                <a:cs typeface="Amazon Ember" panose="020B0703020204020204" pitchFamily="34" charset="0"/>
              </a:rPr>
              <a:t>Technical Account Manager </a:t>
            </a:r>
            <a:r>
              <a:rPr lang="en-US" dirty="0"/>
              <a:t>is your primary point of contact at AWS.</a:t>
            </a:r>
          </a:p>
          <a:p>
            <a:pPr>
              <a:spcAft>
                <a:spcPts val="1000"/>
              </a:spcAft>
            </a:pPr>
            <a:r>
              <a:rPr lang="en-US" dirty="0"/>
              <a:t>Technical Account Managers are included only with the </a:t>
            </a:r>
            <a:r>
              <a:rPr lang="en-US" dirty="0">
                <a:highlight>
                  <a:srgbClr val="FFFF00"/>
                </a:highlight>
              </a:rPr>
              <a:t>Enterprise On-Ramp or Enterprise Support plans.</a:t>
            </a:r>
          </a:p>
          <a:p>
            <a:pPr>
              <a:spcAft>
                <a:spcPts val="1000"/>
              </a:spcAft>
            </a:pPr>
            <a:r>
              <a:rPr lang="en-US" dirty="0"/>
              <a:t>They provide guidance, technical expertise, and best practices.</a:t>
            </a:r>
          </a:p>
          <a:p>
            <a:endParaRPr lang="en-IN" dirty="0"/>
          </a:p>
        </p:txBody>
      </p:sp>
      <p:pic>
        <p:nvPicPr>
          <p:cNvPr id="4" name="Picture 3">
            <a:extLst>
              <a:ext uri="{FF2B5EF4-FFF2-40B4-BE49-F238E27FC236}">
                <a16:creationId xmlns:a16="http://schemas.microsoft.com/office/drawing/2014/main" id="{276E051F-903E-4DD3-9AA2-A681BF36DC0D}"/>
              </a:ext>
            </a:extLst>
          </p:cNvPr>
          <p:cNvPicPr>
            <a:picLocks noChangeAspect="1"/>
          </p:cNvPicPr>
          <p:nvPr/>
        </p:nvPicPr>
        <p:blipFill>
          <a:blip r:embed="rId2"/>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383335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D1FB-4095-4B09-82A4-853FD9B8FE92}"/>
              </a:ext>
            </a:extLst>
          </p:cNvPr>
          <p:cNvSpPr>
            <a:spLocks noGrp="1"/>
          </p:cNvSpPr>
          <p:nvPr>
            <p:ph type="title"/>
          </p:nvPr>
        </p:nvSpPr>
        <p:spPr/>
        <p:txBody>
          <a:bodyPr/>
          <a:lstStyle/>
          <a:p>
            <a:r>
              <a:rPr lang="en-IN" b="1" dirty="0"/>
              <a:t> Customer Engagements</a:t>
            </a:r>
            <a:endParaRPr lang="en-IN" dirty="0"/>
          </a:p>
        </p:txBody>
      </p:sp>
      <p:pic>
        <p:nvPicPr>
          <p:cNvPr id="4" name="Content Placeholder 3">
            <a:extLst>
              <a:ext uri="{FF2B5EF4-FFF2-40B4-BE49-F238E27FC236}">
                <a16:creationId xmlns:a16="http://schemas.microsoft.com/office/drawing/2014/main" id="{281350A7-4F6F-4A13-A941-FC799379489E}"/>
              </a:ext>
            </a:extLst>
          </p:cNvPr>
          <p:cNvPicPr>
            <a:picLocks noGrp="1" noChangeAspect="1"/>
          </p:cNvPicPr>
          <p:nvPr>
            <p:ph idx="1"/>
          </p:nvPr>
        </p:nvPicPr>
        <p:blipFill>
          <a:blip r:embed="rId2"/>
          <a:stretch>
            <a:fillRect/>
          </a:stretch>
        </p:blipFill>
        <p:spPr>
          <a:xfrm>
            <a:off x="838200" y="2122392"/>
            <a:ext cx="10515600" cy="3757803"/>
          </a:xfrm>
          <a:prstGeom prst="rect">
            <a:avLst/>
          </a:prstGeom>
        </p:spPr>
      </p:pic>
      <p:pic>
        <p:nvPicPr>
          <p:cNvPr id="5" name="Picture 4">
            <a:extLst>
              <a:ext uri="{FF2B5EF4-FFF2-40B4-BE49-F238E27FC236}">
                <a16:creationId xmlns:a16="http://schemas.microsoft.com/office/drawing/2014/main" id="{3EA2C747-D742-4FE4-823E-035A4A5AE916}"/>
              </a:ext>
            </a:extLst>
          </p:cNvPr>
          <p:cNvPicPr>
            <a:picLocks noChangeAspect="1"/>
          </p:cNvPicPr>
          <p:nvPr/>
        </p:nvPicPr>
        <p:blipFill>
          <a:blip r:embed="rId3"/>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410403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E1C6-F068-5FD5-5F0D-8EC5E3D1D870}"/>
              </a:ext>
            </a:extLst>
          </p:cNvPr>
          <p:cNvSpPr>
            <a:spLocks noGrp="1"/>
          </p:cNvSpPr>
          <p:nvPr>
            <p:ph type="title"/>
          </p:nvPr>
        </p:nvSpPr>
        <p:spPr/>
        <p:txBody>
          <a:bodyPr/>
          <a:lstStyle/>
          <a:p>
            <a:r>
              <a:rPr lang="en-IN" b="1" dirty="0"/>
              <a:t>AWS IQ </a:t>
            </a:r>
          </a:p>
        </p:txBody>
      </p:sp>
      <p:pic>
        <p:nvPicPr>
          <p:cNvPr id="5" name="Picture 4">
            <a:extLst>
              <a:ext uri="{FF2B5EF4-FFF2-40B4-BE49-F238E27FC236}">
                <a16:creationId xmlns:a16="http://schemas.microsoft.com/office/drawing/2014/main" id="{CA610ECE-2F2B-E34D-BA36-6FA36E526030}"/>
              </a:ext>
            </a:extLst>
          </p:cNvPr>
          <p:cNvPicPr>
            <a:picLocks noChangeAspect="1"/>
          </p:cNvPicPr>
          <p:nvPr/>
        </p:nvPicPr>
        <p:blipFill>
          <a:blip r:embed="rId2"/>
          <a:stretch>
            <a:fillRect/>
          </a:stretch>
        </p:blipFill>
        <p:spPr>
          <a:xfrm>
            <a:off x="9316043" y="463140"/>
            <a:ext cx="1944023" cy="1129531"/>
          </a:xfrm>
          <a:prstGeom prst="rect">
            <a:avLst/>
          </a:prstGeom>
        </p:spPr>
      </p:pic>
      <p:sp>
        <p:nvSpPr>
          <p:cNvPr id="6" name="Content Placeholder 5">
            <a:extLst>
              <a:ext uri="{FF2B5EF4-FFF2-40B4-BE49-F238E27FC236}">
                <a16:creationId xmlns:a16="http://schemas.microsoft.com/office/drawing/2014/main" id="{B2110032-AD64-4D87-AF0E-E3119F42531C}"/>
              </a:ext>
            </a:extLst>
          </p:cNvPr>
          <p:cNvSpPr>
            <a:spLocks noGrp="1"/>
          </p:cNvSpPr>
          <p:nvPr>
            <p:ph idx="1"/>
          </p:nvPr>
        </p:nvSpPr>
        <p:spPr/>
        <p:txBody>
          <a:bodyPr/>
          <a:lstStyle/>
          <a:p>
            <a:r>
              <a:rPr lang="en-US" dirty="0"/>
              <a:t>Quickly find professional help for your AWS projects</a:t>
            </a:r>
          </a:p>
          <a:p>
            <a:r>
              <a:rPr lang="en-US" dirty="0"/>
              <a:t>Engage and pay AWS Certified 3rd party experts for on-demand project work</a:t>
            </a:r>
          </a:p>
          <a:p>
            <a:r>
              <a:rPr lang="en-US" dirty="0"/>
              <a:t>Video-conferencing, contract management, secure collaboration, integrated billing</a:t>
            </a:r>
          </a:p>
          <a:p>
            <a:r>
              <a:rPr lang="en-US" dirty="0"/>
              <a:t>For Customers</a:t>
            </a:r>
          </a:p>
          <a:p>
            <a:endParaRPr lang="en-IN" dirty="0"/>
          </a:p>
        </p:txBody>
      </p:sp>
      <p:pic>
        <p:nvPicPr>
          <p:cNvPr id="7" name="Picture 6">
            <a:extLst>
              <a:ext uri="{FF2B5EF4-FFF2-40B4-BE49-F238E27FC236}">
                <a16:creationId xmlns:a16="http://schemas.microsoft.com/office/drawing/2014/main" id="{97471E6A-F642-4DFC-9B27-08170F5A2294}"/>
              </a:ext>
            </a:extLst>
          </p:cNvPr>
          <p:cNvPicPr>
            <a:picLocks noChangeAspect="1"/>
          </p:cNvPicPr>
          <p:nvPr/>
        </p:nvPicPr>
        <p:blipFill>
          <a:blip r:embed="rId3"/>
          <a:stretch>
            <a:fillRect/>
          </a:stretch>
        </p:blipFill>
        <p:spPr>
          <a:xfrm>
            <a:off x="2394693" y="4738502"/>
            <a:ext cx="7402614" cy="2119498"/>
          </a:xfrm>
          <a:prstGeom prst="rect">
            <a:avLst/>
          </a:prstGeom>
        </p:spPr>
      </p:pic>
    </p:spTree>
    <p:extLst>
      <p:ext uri="{BB962C8B-B14F-4D97-AF65-F5344CB8AC3E}">
        <p14:creationId xmlns:p14="http://schemas.microsoft.com/office/powerpoint/2010/main" val="315797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E1C6-F068-5FD5-5F0D-8EC5E3D1D870}"/>
              </a:ext>
            </a:extLst>
          </p:cNvPr>
          <p:cNvSpPr>
            <a:spLocks noGrp="1"/>
          </p:cNvSpPr>
          <p:nvPr>
            <p:ph type="title"/>
          </p:nvPr>
        </p:nvSpPr>
        <p:spPr/>
        <p:txBody>
          <a:bodyPr/>
          <a:lstStyle/>
          <a:p>
            <a:r>
              <a:rPr lang="en-IN" b="1" dirty="0"/>
              <a:t>AWS Managed Services (AMS)</a:t>
            </a:r>
          </a:p>
        </p:txBody>
      </p:sp>
      <p:pic>
        <p:nvPicPr>
          <p:cNvPr id="5" name="Picture 4">
            <a:extLst>
              <a:ext uri="{FF2B5EF4-FFF2-40B4-BE49-F238E27FC236}">
                <a16:creationId xmlns:a16="http://schemas.microsoft.com/office/drawing/2014/main" id="{CA610ECE-2F2B-E34D-BA36-6FA36E526030}"/>
              </a:ext>
            </a:extLst>
          </p:cNvPr>
          <p:cNvPicPr>
            <a:picLocks noChangeAspect="1"/>
          </p:cNvPicPr>
          <p:nvPr/>
        </p:nvPicPr>
        <p:blipFill>
          <a:blip r:embed="rId2"/>
          <a:stretch>
            <a:fillRect/>
          </a:stretch>
        </p:blipFill>
        <p:spPr>
          <a:xfrm>
            <a:off x="9316043" y="463140"/>
            <a:ext cx="1944023" cy="1129531"/>
          </a:xfrm>
          <a:prstGeom prst="rect">
            <a:avLst/>
          </a:prstGeom>
        </p:spPr>
      </p:pic>
      <p:sp>
        <p:nvSpPr>
          <p:cNvPr id="6" name="Content Placeholder 5">
            <a:extLst>
              <a:ext uri="{FF2B5EF4-FFF2-40B4-BE49-F238E27FC236}">
                <a16:creationId xmlns:a16="http://schemas.microsoft.com/office/drawing/2014/main" id="{B2110032-AD64-4D87-AF0E-E3119F42531C}"/>
              </a:ext>
            </a:extLst>
          </p:cNvPr>
          <p:cNvSpPr>
            <a:spLocks noGrp="1"/>
          </p:cNvSpPr>
          <p:nvPr>
            <p:ph idx="1"/>
          </p:nvPr>
        </p:nvSpPr>
        <p:spPr>
          <a:xfrm>
            <a:off x="838200" y="1825624"/>
            <a:ext cx="10515600" cy="4829175"/>
          </a:xfrm>
        </p:spPr>
        <p:txBody>
          <a:bodyPr>
            <a:noAutofit/>
          </a:bodyPr>
          <a:lstStyle/>
          <a:p>
            <a:r>
              <a:rPr lang="en-US" dirty="0"/>
              <a:t>AMS offers a team of </a:t>
            </a:r>
            <a:r>
              <a:rPr lang="en-US" b="1" dirty="0"/>
              <a:t>AWS experts who provide services, infrastructure and application support on AWS  also manage your Infrastructure for Security, reliability and availability</a:t>
            </a:r>
            <a:r>
              <a:rPr lang="en-US" dirty="0"/>
              <a:t>. </a:t>
            </a:r>
          </a:p>
          <a:p>
            <a:r>
              <a:rPr lang="en-US" dirty="0"/>
              <a:t>Helps organizations offload routine management tasks and focus on their business objectives.</a:t>
            </a:r>
          </a:p>
          <a:p>
            <a:r>
              <a:rPr lang="en-US" dirty="0"/>
              <a:t>AWS handles common activities such as change requests, monitoring, patch management, security, and backup services</a:t>
            </a:r>
          </a:p>
          <a:p>
            <a:r>
              <a:rPr lang="en-US" dirty="0"/>
              <a:t>Implements best practices and maintains your AWS infrastructure to reduce your operational overhead and risk</a:t>
            </a:r>
          </a:p>
          <a:p>
            <a:r>
              <a:rPr lang="en-US" b="1" dirty="0"/>
              <a:t>AMS business hours are 24/365</a:t>
            </a:r>
          </a:p>
          <a:p>
            <a:endParaRPr lang="en-IN" dirty="0"/>
          </a:p>
        </p:txBody>
      </p:sp>
    </p:spTree>
    <p:extLst>
      <p:ext uri="{BB962C8B-B14F-4D97-AF65-F5344CB8AC3E}">
        <p14:creationId xmlns:p14="http://schemas.microsoft.com/office/powerpoint/2010/main" val="25864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E1C6-F068-5FD5-5F0D-8EC5E3D1D870}"/>
              </a:ext>
            </a:extLst>
          </p:cNvPr>
          <p:cNvSpPr>
            <a:spLocks noGrp="1"/>
          </p:cNvSpPr>
          <p:nvPr>
            <p:ph type="title"/>
          </p:nvPr>
        </p:nvSpPr>
        <p:spPr/>
        <p:txBody>
          <a:bodyPr/>
          <a:lstStyle/>
          <a:p>
            <a:r>
              <a:rPr lang="en-IN" b="1" dirty="0"/>
              <a:t>AWS Activate for Start-ups</a:t>
            </a:r>
          </a:p>
        </p:txBody>
      </p:sp>
      <p:pic>
        <p:nvPicPr>
          <p:cNvPr id="5" name="Picture 4">
            <a:extLst>
              <a:ext uri="{FF2B5EF4-FFF2-40B4-BE49-F238E27FC236}">
                <a16:creationId xmlns:a16="http://schemas.microsoft.com/office/drawing/2014/main" id="{CA610ECE-2F2B-E34D-BA36-6FA36E526030}"/>
              </a:ext>
            </a:extLst>
          </p:cNvPr>
          <p:cNvPicPr>
            <a:picLocks noChangeAspect="1"/>
          </p:cNvPicPr>
          <p:nvPr/>
        </p:nvPicPr>
        <p:blipFill>
          <a:blip r:embed="rId2"/>
          <a:stretch>
            <a:fillRect/>
          </a:stretch>
        </p:blipFill>
        <p:spPr>
          <a:xfrm>
            <a:off x="9316043" y="463140"/>
            <a:ext cx="1944023" cy="1129531"/>
          </a:xfrm>
          <a:prstGeom prst="rect">
            <a:avLst/>
          </a:prstGeom>
        </p:spPr>
      </p:pic>
      <p:sp>
        <p:nvSpPr>
          <p:cNvPr id="6" name="Content Placeholder 5">
            <a:extLst>
              <a:ext uri="{FF2B5EF4-FFF2-40B4-BE49-F238E27FC236}">
                <a16:creationId xmlns:a16="http://schemas.microsoft.com/office/drawing/2014/main" id="{B2110032-AD64-4D87-AF0E-E3119F42531C}"/>
              </a:ext>
            </a:extLst>
          </p:cNvPr>
          <p:cNvSpPr>
            <a:spLocks noGrp="1"/>
          </p:cNvSpPr>
          <p:nvPr>
            <p:ph idx="1"/>
          </p:nvPr>
        </p:nvSpPr>
        <p:spPr/>
        <p:txBody>
          <a:bodyPr/>
          <a:lstStyle/>
          <a:p>
            <a:r>
              <a:rPr lang="en-GB" dirty="0"/>
              <a:t>AWS Activate provides start-ups with a host of benefits, including AWS credits*, AWS support plan credits, and architecture guidance to help grow your business. Activate benefits are designed to give you the right mix of tools, resources, and expert support so you can succeed with AWS while optimizing performance, managing risk, and keeping costs under control.</a:t>
            </a:r>
            <a:endParaRPr lang="en-IN" dirty="0"/>
          </a:p>
          <a:p>
            <a:r>
              <a:rPr lang="en-IN" dirty="0"/>
              <a:t>https://aws.amazon.com/startups</a:t>
            </a:r>
          </a:p>
        </p:txBody>
      </p:sp>
    </p:spTree>
    <p:extLst>
      <p:ext uri="{BB962C8B-B14F-4D97-AF65-F5344CB8AC3E}">
        <p14:creationId xmlns:p14="http://schemas.microsoft.com/office/powerpoint/2010/main" val="75874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6F95-904B-499B-8C44-807FDF942E0B}"/>
              </a:ext>
            </a:extLst>
          </p:cNvPr>
          <p:cNvSpPr>
            <a:spLocks noGrp="1"/>
          </p:cNvSpPr>
          <p:nvPr>
            <p:ph type="title"/>
          </p:nvPr>
        </p:nvSpPr>
        <p:spPr/>
        <p:txBody>
          <a:bodyPr/>
          <a:lstStyle/>
          <a:p>
            <a:r>
              <a:rPr lang="en-IN" b="1" dirty="0"/>
              <a:t>AWS Partner Network </a:t>
            </a:r>
          </a:p>
        </p:txBody>
      </p:sp>
      <p:sp>
        <p:nvSpPr>
          <p:cNvPr id="3" name="Content Placeholder 2">
            <a:extLst>
              <a:ext uri="{FF2B5EF4-FFF2-40B4-BE49-F238E27FC236}">
                <a16:creationId xmlns:a16="http://schemas.microsoft.com/office/drawing/2014/main" id="{A7DDD486-6772-428F-B738-B490DCC8E75E}"/>
              </a:ext>
            </a:extLst>
          </p:cNvPr>
          <p:cNvSpPr>
            <a:spLocks noGrp="1"/>
          </p:cNvSpPr>
          <p:nvPr>
            <p:ph idx="1"/>
          </p:nvPr>
        </p:nvSpPr>
        <p:spPr/>
        <p:txBody>
          <a:bodyPr>
            <a:normAutofit/>
          </a:bodyPr>
          <a:lstStyle/>
          <a:p>
            <a:r>
              <a:rPr lang="en-US" dirty="0">
                <a:highlight>
                  <a:srgbClr val="FFFF00"/>
                </a:highlight>
              </a:rPr>
              <a:t>APN Technology Partners</a:t>
            </a:r>
            <a:r>
              <a:rPr lang="en-US" dirty="0"/>
              <a:t>: providing hardware, connectivity, and software</a:t>
            </a:r>
          </a:p>
          <a:p>
            <a:r>
              <a:rPr lang="en-US" b="1" dirty="0">
                <a:highlight>
                  <a:srgbClr val="FFFF00"/>
                </a:highlight>
              </a:rPr>
              <a:t>APN Consulting Partners</a:t>
            </a:r>
            <a:r>
              <a:rPr lang="en-US" b="1" dirty="0"/>
              <a:t>: professional services firm to help build on AWS  </a:t>
            </a:r>
            <a:r>
              <a:rPr lang="en-US" b="1" dirty="0">
                <a:highlight>
                  <a:srgbClr val="FF0000"/>
                </a:highlight>
              </a:rPr>
              <a:t>--- Yash Technologies is Consulting Partner</a:t>
            </a:r>
          </a:p>
          <a:p>
            <a:r>
              <a:rPr lang="en-US" dirty="0">
                <a:highlight>
                  <a:srgbClr val="FFFF00"/>
                </a:highlight>
              </a:rPr>
              <a:t>APN Training Partners</a:t>
            </a:r>
            <a:r>
              <a:rPr lang="en-US" dirty="0"/>
              <a:t>: find who can help you learn AWS </a:t>
            </a:r>
          </a:p>
          <a:p>
            <a:r>
              <a:rPr lang="en-US" dirty="0"/>
              <a:t>AWS Competency Program: AWS Competencies are granted to APN Partners who have demonstrated technical proficiency and proven customer success in specialized solution areas.</a:t>
            </a:r>
          </a:p>
          <a:p>
            <a:r>
              <a:rPr lang="en-US" dirty="0"/>
              <a:t>AWS Navigate Program: help Partners become better Partners</a:t>
            </a:r>
          </a:p>
          <a:p>
            <a:endParaRPr lang="en-IN" dirty="0"/>
          </a:p>
        </p:txBody>
      </p:sp>
      <p:pic>
        <p:nvPicPr>
          <p:cNvPr id="4" name="Picture 3">
            <a:extLst>
              <a:ext uri="{FF2B5EF4-FFF2-40B4-BE49-F238E27FC236}">
                <a16:creationId xmlns:a16="http://schemas.microsoft.com/office/drawing/2014/main" id="{15993487-133D-4962-9E5E-B330CBAFB5BB}"/>
              </a:ext>
            </a:extLst>
          </p:cNvPr>
          <p:cNvPicPr>
            <a:picLocks noChangeAspect="1"/>
          </p:cNvPicPr>
          <p:nvPr/>
        </p:nvPicPr>
        <p:blipFill>
          <a:blip r:embed="rId2"/>
          <a:stretch>
            <a:fillRect/>
          </a:stretch>
        </p:blipFill>
        <p:spPr>
          <a:xfrm>
            <a:off x="9232039" y="561157"/>
            <a:ext cx="1944023" cy="1129531"/>
          </a:xfrm>
          <a:prstGeom prst="rect">
            <a:avLst/>
          </a:prstGeom>
        </p:spPr>
      </p:pic>
    </p:spTree>
    <p:extLst>
      <p:ext uri="{BB962C8B-B14F-4D97-AF65-F5344CB8AC3E}">
        <p14:creationId xmlns:p14="http://schemas.microsoft.com/office/powerpoint/2010/main" val="384173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78CF-BF0F-480B-AFD4-46400DFB8087}"/>
              </a:ext>
            </a:extLst>
          </p:cNvPr>
          <p:cNvSpPr>
            <a:spLocks noGrp="1"/>
          </p:cNvSpPr>
          <p:nvPr>
            <p:ph type="title"/>
          </p:nvPr>
        </p:nvSpPr>
        <p:spPr/>
        <p:txBody>
          <a:bodyPr/>
          <a:lstStyle/>
          <a:p>
            <a:r>
              <a:rPr lang="en-IN" b="1"/>
              <a:t>AWS Partner </a:t>
            </a:r>
            <a:r>
              <a:rPr lang="en-IN" b="1" dirty="0"/>
              <a:t>Network </a:t>
            </a:r>
            <a:endParaRPr lang="en-IN" dirty="0"/>
          </a:p>
        </p:txBody>
      </p:sp>
      <p:pic>
        <p:nvPicPr>
          <p:cNvPr id="4" name="Content Placeholder 3">
            <a:extLst>
              <a:ext uri="{FF2B5EF4-FFF2-40B4-BE49-F238E27FC236}">
                <a16:creationId xmlns:a16="http://schemas.microsoft.com/office/drawing/2014/main" id="{F0F82C52-EBA6-4595-A847-635249695767}"/>
              </a:ext>
            </a:extLst>
          </p:cNvPr>
          <p:cNvPicPr>
            <a:picLocks noGrp="1" noChangeAspect="1"/>
          </p:cNvPicPr>
          <p:nvPr>
            <p:ph idx="1"/>
          </p:nvPr>
        </p:nvPicPr>
        <p:blipFill>
          <a:blip r:embed="rId2"/>
          <a:stretch>
            <a:fillRect/>
          </a:stretch>
        </p:blipFill>
        <p:spPr>
          <a:xfrm>
            <a:off x="981075" y="2572544"/>
            <a:ext cx="10229850" cy="2857500"/>
          </a:xfrm>
          <a:prstGeom prst="rect">
            <a:avLst/>
          </a:prstGeom>
        </p:spPr>
      </p:pic>
      <p:pic>
        <p:nvPicPr>
          <p:cNvPr id="5" name="Picture 4">
            <a:extLst>
              <a:ext uri="{FF2B5EF4-FFF2-40B4-BE49-F238E27FC236}">
                <a16:creationId xmlns:a16="http://schemas.microsoft.com/office/drawing/2014/main" id="{6221AE69-1B34-4724-AE51-E83CECF2C3CE}"/>
              </a:ext>
            </a:extLst>
          </p:cNvPr>
          <p:cNvPicPr>
            <a:picLocks noChangeAspect="1"/>
          </p:cNvPicPr>
          <p:nvPr/>
        </p:nvPicPr>
        <p:blipFill>
          <a:blip r:embed="rId3"/>
          <a:stretch>
            <a:fillRect/>
          </a:stretch>
        </p:blipFill>
        <p:spPr>
          <a:xfrm>
            <a:off x="9232039" y="561157"/>
            <a:ext cx="1944023" cy="1129531"/>
          </a:xfrm>
          <a:prstGeom prst="rect">
            <a:avLst/>
          </a:prstGeom>
        </p:spPr>
      </p:pic>
    </p:spTree>
    <p:extLst>
      <p:ext uri="{BB962C8B-B14F-4D97-AF65-F5344CB8AC3E}">
        <p14:creationId xmlns:p14="http://schemas.microsoft.com/office/powerpoint/2010/main" val="78074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E8BF-D506-4A15-A09E-93A769E76E06}"/>
              </a:ext>
            </a:extLst>
          </p:cNvPr>
          <p:cNvSpPr>
            <a:spLocks noGrp="1"/>
          </p:cNvSpPr>
          <p:nvPr>
            <p:ph type="title"/>
          </p:nvPr>
        </p:nvSpPr>
        <p:spPr/>
        <p:txBody>
          <a:bodyPr/>
          <a:lstStyle/>
          <a:p>
            <a:r>
              <a:rPr lang="en-IN" b="1" dirty="0"/>
              <a:t>AWS </a:t>
            </a:r>
            <a:r>
              <a:rPr lang="en-IN" b="1" dirty="0" err="1"/>
              <a:t>re:post</a:t>
            </a:r>
            <a:r>
              <a:rPr lang="en-IN" b="1" dirty="0"/>
              <a:t> - Ask questions, connect with AWS community </a:t>
            </a:r>
          </a:p>
        </p:txBody>
      </p:sp>
      <p:sp>
        <p:nvSpPr>
          <p:cNvPr id="3" name="Content Placeholder 2">
            <a:extLst>
              <a:ext uri="{FF2B5EF4-FFF2-40B4-BE49-F238E27FC236}">
                <a16:creationId xmlns:a16="http://schemas.microsoft.com/office/drawing/2014/main" id="{ECB6942A-1224-4B9A-8BD3-5E12B76E7FEC}"/>
              </a:ext>
            </a:extLst>
          </p:cNvPr>
          <p:cNvSpPr>
            <a:spLocks noGrp="1"/>
          </p:cNvSpPr>
          <p:nvPr>
            <p:ph idx="1"/>
          </p:nvPr>
        </p:nvSpPr>
        <p:spPr/>
        <p:txBody>
          <a:bodyPr>
            <a:normAutofit/>
          </a:bodyPr>
          <a:lstStyle/>
          <a:p>
            <a:r>
              <a:rPr lang="en-US" dirty="0"/>
              <a:t>AWS-managed Q&amp;A service offering expert-reviewed answers to your technical questions about AWS that replaces the original AWS Forums</a:t>
            </a:r>
          </a:p>
          <a:p>
            <a:r>
              <a:rPr lang="en-IN" dirty="0" err="1"/>
              <a:t>re:Post</a:t>
            </a:r>
            <a:r>
              <a:rPr lang="en-IN" dirty="0"/>
              <a:t> provides access to curated knowledge and a vibrant community that helps you become even more successful on AWS</a:t>
            </a:r>
          </a:p>
          <a:p>
            <a:r>
              <a:rPr lang="en-IN" dirty="0"/>
              <a:t>Community Driven – like </a:t>
            </a:r>
            <a:r>
              <a:rPr lang="en-IN" dirty="0" err="1"/>
              <a:t>stackoverflow</a:t>
            </a:r>
            <a:endParaRPr lang="en-IN" dirty="0"/>
          </a:p>
          <a:p>
            <a:pPr marL="0" indent="0">
              <a:buNone/>
            </a:pPr>
            <a:br>
              <a:rPr lang="en-IN" dirty="0">
                <a:hlinkClick r:id="rId2"/>
              </a:rPr>
            </a:br>
            <a:endParaRPr lang="en-US" dirty="0"/>
          </a:p>
          <a:p>
            <a:endParaRPr lang="en-IN" dirty="0"/>
          </a:p>
        </p:txBody>
      </p:sp>
      <p:pic>
        <p:nvPicPr>
          <p:cNvPr id="4" name="Picture 3">
            <a:extLst>
              <a:ext uri="{FF2B5EF4-FFF2-40B4-BE49-F238E27FC236}">
                <a16:creationId xmlns:a16="http://schemas.microsoft.com/office/drawing/2014/main" id="{B526E200-517B-49C9-BD4B-04736634F76A}"/>
              </a:ext>
            </a:extLst>
          </p:cNvPr>
          <p:cNvPicPr>
            <a:picLocks noChangeAspect="1"/>
          </p:cNvPicPr>
          <p:nvPr/>
        </p:nvPicPr>
        <p:blipFill>
          <a:blip r:embed="rId3"/>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307488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9A70-218A-4C01-8DDC-FA816B8A3D04}"/>
              </a:ext>
            </a:extLst>
          </p:cNvPr>
          <p:cNvSpPr>
            <a:spLocks noGrp="1"/>
          </p:cNvSpPr>
          <p:nvPr>
            <p:ph type="title"/>
          </p:nvPr>
        </p:nvSpPr>
        <p:spPr/>
        <p:txBody>
          <a:bodyPr/>
          <a:lstStyle/>
          <a:p>
            <a:r>
              <a:rPr lang="en-IN" b="1" dirty="0"/>
              <a:t>AWS </a:t>
            </a:r>
            <a:r>
              <a:rPr lang="en-IN" b="1" dirty="0" err="1"/>
              <a:t>re:post</a:t>
            </a:r>
            <a:endParaRPr lang="en-IN" dirty="0"/>
          </a:p>
        </p:txBody>
      </p:sp>
      <p:pic>
        <p:nvPicPr>
          <p:cNvPr id="4" name="Content Placeholder 3">
            <a:extLst>
              <a:ext uri="{FF2B5EF4-FFF2-40B4-BE49-F238E27FC236}">
                <a16:creationId xmlns:a16="http://schemas.microsoft.com/office/drawing/2014/main" id="{88B7D774-ADEC-457F-A052-B32A658484B4}"/>
              </a:ext>
            </a:extLst>
          </p:cNvPr>
          <p:cNvPicPr>
            <a:picLocks noGrp="1" noChangeAspect="1"/>
          </p:cNvPicPr>
          <p:nvPr>
            <p:ph idx="1"/>
          </p:nvPr>
        </p:nvPicPr>
        <p:blipFill>
          <a:blip r:embed="rId2"/>
          <a:stretch>
            <a:fillRect/>
          </a:stretch>
        </p:blipFill>
        <p:spPr>
          <a:xfrm>
            <a:off x="838200" y="1690688"/>
            <a:ext cx="10515600" cy="4351338"/>
          </a:xfrm>
          <a:prstGeom prst="rect">
            <a:avLst/>
          </a:prstGeom>
        </p:spPr>
      </p:pic>
      <p:pic>
        <p:nvPicPr>
          <p:cNvPr id="5" name="Picture 4">
            <a:extLst>
              <a:ext uri="{FF2B5EF4-FFF2-40B4-BE49-F238E27FC236}">
                <a16:creationId xmlns:a16="http://schemas.microsoft.com/office/drawing/2014/main" id="{D99CA406-0B4D-4EB3-83A4-B614579A9A1E}"/>
              </a:ext>
            </a:extLst>
          </p:cNvPr>
          <p:cNvPicPr>
            <a:picLocks noChangeAspect="1"/>
          </p:cNvPicPr>
          <p:nvPr/>
        </p:nvPicPr>
        <p:blipFill>
          <a:blip r:embed="rId3"/>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98247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447</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Amazon Ember</vt:lpstr>
      <vt:lpstr>Arial</vt:lpstr>
      <vt:lpstr>Calibri</vt:lpstr>
      <vt:lpstr>Calibri Light</vt:lpstr>
      <vt:lpstr>Office Theme</vt:lpstr>
      <vt:lpstr>        Customer Engagements</vt:lpstr>
      <vt:lpstr> Customer Engagements</vt:lpstr>
      <vt:lpstr>AWS IQ </vt:lpstr>
      <vt:lpstr>AWS Managed Services (AMS)</vt:lpstr>
      <vt:lpstr>AWS Activate for Start-ups</vt:lpstr>
      <vt:lpstr>AWS Partner Network </vt:lpstr>
      <vt:lpstr>AWS Partner Network </vt:lpstr>
      <vt:lpstr>AWS re:post - Ask questions, connect with AWS community </vt:lpstr>
      <vt:lpstr>AWS re:post</vt:lpstr>
      <vt:lpstr>AWS Knowledge Center </vt:lpstr>
      <vt:lpstr>AWS Support Plans</vt:lpstr>
      <vt:lpstr>AWS Support Plans</vt:lpstr>
      <vt:lpstr>AWS Basic Support Plan</vt:lpstr>
      <vt:lpstr>Technical Account Manager (TAM)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Customer Engagements</dc:title>
  <dc:creator>Pankaj Rajendra Dube</dc:creator>
  <cp:lastModifiedBy>Pankaj Rajendra Dube</cp:lastModifiedBy>
  <cp:revision>4</cp:revision>
  <dcterms:created xsi:type="dcterms:W3CDTF">2024-09-16T17:28:01Z</dcterms:created>
  <dcterms:modified xsi:type="dcterms:W3CDTF">2025-04-22T06:47:43Z</dcterms:modified>
</cp:coreProperties>
</file>