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75" r:id="rId4"/>
    <p:sldId id="259" r:id="rId5"/>
    <p:sldId id="260" r:id="rId6"/>
    <p:sldId id="269" r:id="rId7"/>
    <p:sldId id="261" r:id="rId8"/>
    <p:sldId id="274" r:id="rId9"/>
    <p:sldId id="262" r:id="rId10"/>
    <p:sldId id="278" r:id="rId11"/>
    <p:sldId id="279" r:id="rId12"/>
    <p:sldId id="263" r:id="rId13"/>
    <p:sldId id="270" r:id="rId14"/>
    <p:sldId id="264" r:id="rId15"/>
    <p:sldId id="276" r:id="rId16"/>
    <p:sldId id="265" r:id="rId17"/>
    <p:sldId id="277" r:id="rId18"/>
    <p:sldId id="271" r:id="rId19"/>
    <p:sldId id="268"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 Rajendra Dube" userId="9700cb55-fbc3-4ba8-9aa0-3158106b54f9" providerId="ADAL" clId="{47C27A9C-23AD-4D12-9706-B9449A1DF8AF}"/>
    <pc:docChg chg="custSel addSld delSld modSld">
      <pc:chgData name="Pankaj Rajendra Dube" userId="9700cb55-fbc3-4ba8-9aa0-3158106b54f9" providerId="ADAL" clId="{47C27A9C-23AD-4D12-9706-B9449A1DF8AF}" dt="2024-12-09T17:24:51.540" v="244" actId="113"/>
      <pc:docMkLst>
        <pc:docMk/>
      </pc:docMkLst>
      <pc:sldChg chg="modSp">
        <pc:chgData name="Pankaj Rajendra Dube" userId="9700cb55-fbc3-4ba8-9aa0-3158106b54f9" providerId="ADAL" clId="{47C27A9C-23AD-4D12-9706-B9449A1DF8AF}" dt="2024-11-18T09:39:32.850" v="238" actId="108"/>
        <pc:sldMkLst>
          <pc:docMk/>
          <pc:sldMk cId="3924650306" sldId="257"/>
        </pc:sldMkLst>
        <pc:spChg chg="mod">
          <ac:chgData name="Pankaj Rajendra Dube" userId="9700cb55-fbc3-4ba8-9aa0-3158106b54f9" providerId="ADAL" clId="{47C27A9C-23AD-4D12-9706-B9449A1DF8AF}" dt="2024-11-18T09:39:32.850" v="238" actId="108"/>
          <ac:spMkLst>
            <pc:docMk/>
            <pc:sldMk cId="3924650306" sldId="257"/>
            <ac:spMk id="3" creationId="{DB75D2EE-3521-471C-B18C-011C6F3471DA}"/>
          </ac:spMkLst>
        </pc:spChg>
      </pc:sldChg>
      <pc:sldChg chg="modSp">
        <pc:chgData name="Pankaj Rajendra Dube" userId="9700cb55-fbc3-4ba8-9aa0-3158106b54f9" providerId="ADAL" clId="{47C27A9C-23AD-4D12-9706-B9449A1DF8AF}" dt="2024-11-18T09:43:08.680" v="243" actId="113"/>
        <pc:sldMkLst>
          <pc:docMk/>
          <pc:sldMk cId="3513431119" sldId="259"/>
        </pc:sldMkLst>
        <pc:spChg chg="mod">
          <ac:chgData name="Pankaj Rajendra Dube" userId="9700cb55-fbc3-4ba8-9aa0-3158106b54f9" providerId="ADAL" clId="{47C27A9C-23AD-4D12-9706-B9449A1DF8AF}" dt="2024-11-18T09:43:08.680" v="243" actId="113"/>
          <ac:spMkLst>
            <pc:docMk/>
            <pc:sldMk cId="3513431119" sldId="259"/>
            <ac:spMk id="3" creationId="{DB75D2EE-3521-471C-B18C-011C6F3471DA}"/>
          </ac:spMkLst>
        </pc:spChg>
      </pc:sldChg>
      <pc:sldChg chg="modSp">
        <pc:chgData name="Pankaj Rajendra Dube" userId="9700cb55-fbc3-4ba8-9aa0-3158106b54f9" providerId="ADAL" clId="{47C27A9C-23AD-4D12-9706-B9449A1DF8AF}" dt="2024-12-09T17:24:51.540" v="244" actId="113"/>
        <pc:sldMkLst>
          <pc:docMk/>
          <pc:sldMk cId="498774480" sldId="261"/>
        </pc:sldMkLst>
        <pc:spChg chg="mod">
          <ac:chgData name="Pankaj Rajendra Dube" userId="9700cb55-fbc3-4ba8-9aa0-3158106b54f9" providerId="ADAL" clId="{47C27A9C-23AD-4D12-9706-B9449A1DF8AF}" dt="2024-12-09T17:24:51.540" v="244" actId="113"/>
          <ac:spMkLst>
            <pc:docMk/>
            <pc:sldMk cId="498774480" sldId="261"/>
            <ac:spMk id="3" creationId="{DB75D2EE-3521-471C-B18C-011C6F3471DA}"/>
          </ac:spMkLst>
        </pc:spChg>
        <pc:picChg chg="mod">
          <ac:chgData name="Pankaj Rajendra Dube" userId="9700cb55-fbc3-4ba8-9aa0-3158106b54f9" providerId="ADAL" clId="{47C27A9C-23AD-4D12-9706-B9449A1DF8AF}" dt="2024-11-18T09:19:34.169" v="15" actId="1076"/>
          <ac:picMkLst>
            <pc:docMk/>
            <pc:sldMk cId="498774480" sldId="261"/>
            <ac:picMk id="4" creationId="{D668222C-F311-45BA-8F22-B51EDB6A6916}"/>
          </ac:picMkLst>
        </pc:picChg>
      </pc:sldChg>
      <pc:sldChg chg="modSp">
        <pc:chgData name="Pankaj Rajendra Dube" userId="9700cb55-fbc3-4ba8-9aa0-3158106b54f9" providerId="ADAL" clId="{47C27A9C-23AD-4D12-9706-B9449A1DF8AF}" dt="2024-11-18T09:22:23.263" v="89" actId="27636"/>
        <pc:sldMkLst>
          <pc:docMk/>
          <pc:sldMk cId="1617597449" sldId="262"/>
        </pc:sldMkLst>
        <pc:spChg chg="mod">
          <ac:chgData name="Pankaj Rajendra Dube" userId="9700cb55-fbc3-4ba8-9aa0-3158106b54f9" providerId="ADAL" clId="{47C27A9C-23AD-4D12-9706-B9449A1DF8AF}" dt="2024-11-18T09:22:23.263" v="89" actId="27636"/>
          <ac:spMkLst>
            <pc:docMk/>
            <pc:sldMk cId="1617597449" sldId="262"/>
            <ac:spMk id="3" creationId="{DB75D2EE-3521-471C-B18C-011C6F3471DA}"/>
          </ac:spMkLst>
        </pc:spChg>
      </pc:sldChg>
      <pc:sldChg chg="modSp">
        <pc:chgData name="Pankaj Rajendra Dube" userId="9700cb55-fbc3-4ba8-9aa0-3158106b54f9" providerId="ADAL" clId="{47C27A9C-23AD-4D12-9706-B9449A1DF8AF}" dt="2024-11-18T09:28:27.624" v="162" actId="20577"/>
        <pc:sldMkLst>
          <pc:docMk/>
          <pc:sldMk cId="1584208806" sldId="264"/>
        </pc:sldMkLst>
        <pc:spChg chg="mod">
          <ac:chgData name="Pankaj Rajendra Dube" userId="9700cb55-fbc3-4ba8-9aa0-3158106b54f9" providerId="ADAL" clId="{47C27A9C-23AD-4D12-9706-B9449A1DF8AF}" dt="2024-11-18T09:28:27.624" v="162" actId="20577"/>
          <ac:spMkLst>
            <pc:docMk/>
            <pc:sldMk cId="1584208806" sldId="264"/>
            <ac:spMk id="3" creationId="{DB75D2EE-3521-471C-B18C-011C6F3471DA}"/>
          </ac:spMkLst>
        </pc:spChg>
      </pc:sldChg>
      <pc:sldChg chg="modSp">
        <pc:chgData name="Pankaj Rajendra Dube" userId="9700cb55-fbc3-4ba8-9aa0-3158106b54f9" providerId="ADAL" clId="{47C27A9C-23AD-4D12-9706-B9449A1DF8AF}" dt="2024-11-18T09:32:21.081" v="165" actId="27636"/>
        <pc:sldMkLst>
          <pc:docMk/>
          <pc:sldMk cId="48878295" sldId="265"/>
        </pc:sldMkLst>
        <pc:spChg chg="mod">
          <ac:chgData name="Pankaj Rajendra Dube" userId="9700cb55-fbc3-4ba8-9aa0-3158106b54f9" providerId="ADAL" clId="{47C27A9C-23AD-4D12-9706-B9449A1DF8AF}" dt="2024-11-18T09:32:21.081" v="165" actId="27636"/>
          <ac:spMkLst>
            <pc:docMk/>
            <pc:sldMk cId="48878295" sldId="265"/>
            <ac:spMk id="3" creationId="{DB75D2EE-3521-471C-B18C-011C6F3471DA}"/>
          </ac:spMkLst>
        </pc:spChg>
      </pc:sldChg>
      <pc:sldChg chg="addSp delSp modSp add">
        <pc:chgData name="Pankaj Rajendra Dube" userId="9700cb55-fbc3-4ba8-9aa0-3158106b54f9" providerId="ADAL" clId="{47C27A9C-23AD-4D12-9706-B9449A1DF8AF}" dt="2024-11-18T09:19:50.159" v="17" actId="113"/>
        <pc:sldMkLst>
          <pc:docMk/>
          <pc:sldMk cId="2874353915" sldId="274"/>
        </pc:sldMkLst>
        <pc:spChg chg="mod">
          <ac:chgData name="Pankaj Rajendra Dube" userId="9700cb55-fbc3-4ba8-9aa0-3158106b54f9" providerId="ADAL" clId="{47C27A9C-23AD-4D12-9706-B9449A1DF8AF}" dt="2024-11-18T09:19:50.159" v="17" actId="113"/>
          <ac:spMkLst>
            <pc:docMk/>
            <pc:sldMk cId="2874353915" sldId="274"/>
            <ac:spMk id="2" creationId="{801D6524-D2D0-4501-9817-54DA62CE1C35}"/>
          </ac:spMkLst>
        </pc:spChg>
        <pc:spChg chg="del">
          <ac:chgData name="Pankaj Rajendra Dube" userId="9700cb55-fbc3-4ba8-9aa0-3158106b54f9" providerId="ADAL" clId="{47C27A9C-23AD-4D12-9706-B9449A1DF8AF}" dt="2024-11-18T09:19:25.136" v="1"/>
          <ac:spMkLst>
            <pc:docMk/>
            <pc:sldMk cId="2874353915" sldId="274"/>
            <ac:spMk id="3" creationId="{5CE2E9A4-C5B7-4603-916B-1A951F14A693}"/>
          </ac:spMkLst>
        </pc:spChg>
        <pc:picChg chg="add mod">
          <ac:chgData name="Pankaj Rajendra Dube" userId="9700cb55-fbc3-4ba8-9aa0-3158106b54f9" providerId="ADAL" clId="{47C27A9C-23AD-4D12-9706-B9449A1DF8AF}" dt="2024-11-18T09:19:25.136" v="1"/>
          <ac:picMkLst>
            <pc:docMk/>
            <pc:sldMk cId="2874353915" sldId="274"/>
            <ac:picMk id="4" creationId="{53456EFF-EFD6-4071-8B4E-6522926A7C69}"/>
          </ac:picMkLst>
        </pc:picChg>
        <pc:picChg chg="add">
          <ac:chgData name="Pankaj Rajendra Dube" userId="9700cb55-fbc3-4ba8-9aa0-3158106b54f9" providerId="ADAL" clId="{47C27A9C-23AD-4D12-9706-B9449A1DF8AF}" dt="2024-11-18T09:19:35.501" v="16"/>
          <ac:picMkLst>
            <pc:docMk/>
            <pc:sldMk cId="2874353915" sldId="274"/>
            <ac:picMk id="5" creationId="{A90F6442-F844-4C5C-9A46-9FD249C845C3}"/>
          </ac:picMkLst>
        </pc:picChg>
      </pc:sldChg>
      <pc:sldChg chg="addSp modSp add">
        <pc:chgData name="Pankaj Rajendra Dube" userId="9700cb55-fbc3-4ba8-9aa0-3158106b54f9" providerId="ADAL" clId="{47C27A9C-23AD-4D12-9706-B9449A1DF8AF}" dt="2024-11-18T09:37:47.366" v="194"/>
        <pc:sldMkLst>
          <pc:docMk/>
          <pc:sldMk cId="2106432936" sldId="275"/>
        </pc:sldMkLst>
        <pc:spChg chg="mod">
          <ac:chgData name="Pankaj Rajendra Dube" userId="9700cb55-fbc3-4ba8-9aa0-3158106b54f9" providerId="ADAL" clId="{47C27A9C-23AD-4D12-9706-B9449A1DF8AF}" dt="2024-11-18T09:37:45.184" v="193" actId="113"/>
          <ac:spMkLst>
            <pc:docMk/>
            <pc:sldMk cId="2106432936" sldId="275"/>
            <ac:spMk id="2" creationId="{08A206E6-54BB-4E00-B776-FC001D220405}"/>
          </ac:spMkLst>
        </pc:spChg>
        <pc:picChg chg="add">
          <ac:chgData name="Pankaj Rajendra Dube" userId="9700cb55-fbc3-4ba8-9aa0-3158106b54f9" providerId="ADAL" clId="{47C27A9C-23AD-4D12-9706-B9449A1DF8AF}" dt="2024-11-18T09:37:47.366" v="194"/>
          <ac:picMkLst>
            <pc:docMk/>
            <pc:sldMk cId="2106432936" sldId="275"/>
            <ac:picMk id="5" creationId="{F502D545-7076-457A-8959-24F7D6BB0E30}"/>
          </ac:picMkLst>
        </pc:picChg>
      </pc:sldChg>
    </pc:docChg>
  </pc:docChgLst>
  <pc:docChgLst>
    <pc:chgData name="Pankaj Rajendra Dube" userId="9700cb55-fbc3-4ba8-9aa0-3158106b54f9" providerId="ADAL" clId="{35766EBA-F012-4FB2-8EAB-5F884D1BDF00}"/>
  </pc:docChgLst>
  <pc:docChgLst>
    <pc:chgData name="Pankaj Rajendra Dube" userId="9700cb55-fbc3-4ba8-9aa0-3158106b54f9" providerId="ADAL" clId="{4B3600AF-A9D3-4CBE-ACDE-D62A8ACD2847}"/>
    <pc:docChg chg="custSel addSld delSld modSld">
      <pc:chgData name="Pankaj Rajendra Dube" userId="9700cb55-fbc3-4ba8-9aa0-3158106b54f9" providerId="ADAL" clId="{4B3600AF-A9D3-4CBE-ACDE-D62A8ACD2847}" dt="2025-01-07T11:11:49.967" v="161" actId="27636"/>
      <pc:docMkLst>
        <pc:docMk/>
      </pc:docMkLst>
      <pc:sldChg chg="modSp">
        <pc:chgData name="Pankaj Rajendra Dube" userId="9700cb55-fbc3-4ba8-9aa0-3158106b54f9" providerId="ADAL" clId="{4B3600AF-A9D3-4CBE-ACDE-D62A8ACD2847}" dt="2025-01-07T10:42:33.801" v="3" actId="13926"/>
        <pc:sldMkLst>
          <pc:docMk/>
          <pc:sldMk cId="3924650306" sldId="257"/>
        </pc:sldMkLst>
        <pc:spChg chg="mod">
          <ac:chgData name="Pankaj Rajendra Dube" userId="9700cb55-fbc3-4ba8-9aa0-3158106b54f9" providerId="ADAL" clId="{4B3600AF-A9D3-4CBE-ACDE-D62A8ACD2847}" dt="2025-01-07T10:42:33.801" v="3" actId="13926"/>
          <ac:spMkLst>
            <pc:docMk/>
            <pc:sldMk cId="3924650306" sldId="257"/>
            <ac:spMk id="3" creationId="{DB75D2EE-3521-471C-B18C-011C6F3471DA}"/>
          </ac:spMkLst>
        </pc:spChg>
      </pc:sldChg>
      <pc:sldChg chg="modSp">
        <pc:chgData name="Pankaj Rajendra Dube" userId="9700cb55-fbc3-4ba8-9aa0-3158106b54f9" providerId="ADAL" clId="{4B3600AF-A9D3-4CBE-ACDE-D62A8ACD2847}" dt="2025-01-07T10:49:04.038" v="131" actId="13926"/>
        <pc:sldMkLst>
          <pc:docMk/>
          <pc:sldMk cId="3513431119" sldId="259"/>
        </pc:sldMkLst>
        <pc:spChg chg="mod">
          <ac:chgData name="Pankaj Rajendra Dube" userId="9700cb55-fbc3-4ba8-9aa0-3158106b54f9" providerId="ADAL" clId="{4B3600AF-A9D3-4CBE-ACDE-D62A8ACD2847}" dt="2025-01-07T10:49:04.038" v="131" actId="13926"/>
          <ac:spMkLst>
            <pc:docMk/>
            <pc:sldMk cId="3513431119" sldId="259"/>
            <ac:spMk id="3" creationId="{DB75D2EE-3521-471C-B18C-011C6F3471DA}"/>
          </ac:spMkLst>
        </pc:spChg>
      </pc:sldChg>
      <pc:sldChg chg="modSp">
        <pc:chgData name="Pankaj Rajendra Dube" userId="9700cb55-fbc3-4ba8-9aa0-3158106b54f9" providerId="ADAL" clId="{4B3600AF-A9D3-4CBE-ACDE-D62A8ACD2847}" dt="2025-01-07T10:52:37.870" v="133" actId="20577"/>
        <pc:sldMkLst>
          <pc:docMk/>
          <pc:sldMk cId="1617597449" sldId="262"/>
        </pc:sldMkLst>
        <pc:spChg chg="mod">
          <ac:chgData name="Pankaj Rajendra Dube" userId="9700cb55-fbc3-4ba8-9aa0-3158106b54f9" providerId="ADAL" clId="{4B3600AF-A9D3-4CBE-ACDE-D62A8ACD2847}" dt="2025-01-07T10:52:37.870" v="133" actId="20577"/>
          <ac:spMkLst>
            <pc:docMk/>
            <pc:sldMk cId="1617597449" sldId="262"/>
            <ac:spMk id="3" creationId="{DB75D2EE-3521-471C-B18C-011C6F3471DA}"/>
          </ac:spMkLst>
        </pc:spChg>
      </pc:sldChg>
      <pc:sldChg chg="modSp">
        <pc:chgData name="Pankaj Rajendra Dube" userId="9700cb55-fbc3-4ba8-9aa0-3158106b54f9" providerId="ADAL" clId="{4B3600AF-A9D3-4CBE-ACDE-D62A8ACD2847}" dt="2025-01-07T10:56:40.970" v="138" actId="14100"/>
        <pc:sldMkLst>
          <pc:docMk/>
          <pc:sldMk cId="3457725450" sldId="263"/>
        </pc:sldMkLst>
        <pc:spChg chg="mod">
          <ac:chgData name="Pankaj Rajendra Dube" userId="9700cb55-fbc3-4ba8-9aa0-3158106b54f9" providerId="ADAL" clId="{4B3600AF-A9D3-4CBE-ACDE-D62A8ACD2847}" dt="2025-01-07T10:54:58.909" v="134" actId="13926"/>
          <ac:spMkLst>
            <pc:docMk/>
            <pc:sldMk cId="3457725450" sldId="263"/>
            <ac:spMk id="3" creationId="{DB75D2EE-3521-471C-B18C-011C6F3471DA}"/>
          </ac:spMkLst>
        </pc:spChg>
        <pc:picChg chg="mod">
          <ac:chgData name="Pankaj Rajendra Dube" userId="9700cb55-fbc3-4ba8-9aa0-3158106b54f9" providerId="ADAL" clId="{4B3600AF-A9D3-4CBE-ACDE-D62A8ACD2847}" dt="2025-01-07T10:56:40.970" v="138" actId="14100"/>
          <ac:picMkLst>
            <pc:docMk/>
            <pc:sldMk cId="3457725450" sldId="263"/>
            <ac:picMk id="5" creationId="{AED9EF2F-9357-49AB-96C5-A2667D95A5B3}"/>
          </ac:picMkLst>
        </pc:picChg>
      </pc:sldChg>
      <pc:sldChg chg="modSp">
        <pc:chgData name="Pankaj Rajendra Dube" userId="9700cb55-fbc3-4ba8-9aa0-3158106b54f9" providerId="ADAL" clId="{4B3600AF-A9D3-4CBE-ACDE-D62A8ACD2847}" dt="2025-01-07T11:01:24.191" v="139" actId="20577"/>
        <pc:sldMkLst>
          <pc:docMk/>
          <pc:sldMk cId="1584208806" sldId="264"/>
        </pc:sldMkLst>
        <pc:spChg chg="mod">
          <ac:chgData name="Pankaj Rajendra Dube" userId="9700cb55-fbc3-4ba8-9aa0-3158106b54f9" providerId="ADAL" clId="{4B3600AF-A9D3-4CBE-ACDE-D62A8ACD2847}" dt="2025-01-07T11:01:24.191" v="139" actId="20577"/>
          <ac:spMkLst>
            <pc:docMk/>
            <pc:sldMk cId="1584208806" sldId="264"/>
            <ac:spMk id="3" creationId="{DB75D2EE-3521-471C-B18C-011C6F3471DA}"/>
          </ac:spMkLst>
        </pc:spChg>
      </pc:sldChg>
      <pc:sldChg chg="modSp">
        <pc:chgData name="Pankaj Rajendra Dube" userId="9700cb55-fbc3-4ba8-9aa0-3158106b54f9" providerId="ADAL" clId="{4B3600AF-A9D3-4CBE-ACDE-D62A8ACD2847}" dt="2025-01-07T11:11:49.967" v="161" actId="27636"/>
        <pc:sldMkLst>
          <pc:docMk/>
          <pc:sldMk cId="48878295" sldId="265"/>
        </pc:sldMkLst>
        <pc:spChg chg="mod">
          <ac:chgData name="Pankaj Rajendra Dube" userId="9700cb55-fbc3-4ba8-9aa0-3158106b54f9" providerId="ADAL" clId="{4B3600AF-A9D3-4CBE-ACDE-D62A8ACD2847}" dt="2025-01-07T11:11:49.967" v="161" actId="27636"/>
          <ac:spMkLst>
            <pc:docMk/>
            <pc:sldMk cId="48878295" sldId="265"/>
            <ac:spMk id="3" creationId="{DB75D2EE-3521-471C-B18C-011C6F3471DA}"/>
          </ac:spMkLst>
        </pc:spChg>
      </pc:sldChg>
      <pc:sldChg chg="modSp add del">
        <pc:chgData name="Pankaj Rajendra Dube" userId="9700cb55-fbc3-4ba8-9aa0-3158106b54f9" providerId="ADAL" clId="{4B3600AF-A9D3-4CBE-ACDE-D62A8ACD2847}" dt="2025-01-07T10:44:56.036" v="56" actId="2696"/>
        <pc:sldMkLst>
          <pc:docMk/>
          <pc:sldMk cId="3011505507" sldId="276"/>
        </pc:sldMkLst>
        <pc:spChg chg="mod">
          <ac:chgData name="Pankaj Rajendra Dube" userId="9700cb55-fbc3-4ba8-9aa0-3158106b54f9" providerId="ADAL" clId="{4B3600AF-A9D3-4CBE-ACDE-D62A8ACD2847}" dt="2025-01-07T10:43:58.361" v="55" actId="20577"/>
          <ac:spMkLst>
            <pc:docMk/>
            <pc:sldMk cId="3011505507" sldId="276"/>
            <ac:spMk id="3" creationId="{BCE4569F-1545-48B9-BAE6-AF6537066DF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370C-761D-4DBF-9859-B66D15BAC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B50C84-CF5C-4279-A3FC-FF83748B9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A752E6-D78A-4C5C-86F2-97DD36494397}"/>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5" name="Footer Placeholder 4">
            <a:extLst>
              <a:ext uri="{FF2B5EF4-FFF2-40B4-BE49-F238E27FC236}">
                <a16:creationId xmlns:a16="http://schemas.microsoft.com/office/drawing/2014/main" id="{5D300D5A-8B08-408E-A9CC-3965F91A0F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41691B-0481-443F-8DD2-36456C1AD5C9}"/>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218108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AEBBF-C9D1-4B38-803B-A878644D8D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AB030D-2E85-4497-9C7A-EBA4E2881DF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EF197-A07B-4FEB-B47B-848F73E416E5}"/>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5" name="Footer Placeholder 4">
            <a:extLst>
              <a:ext uri="{FF2B5EF4-FFF2-40B4-BE49-F238E27FC236}">
                <a16:creationId xmlns:a16="http://schemas.microsoft.com/office/drawing/2014/main" id="{1CB0541F-BA1C-491A-B24D-2E68D4947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004480-D03D-44C8-B04B-347C39D6F265}"/>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195838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23BD8-74FE-42AC-97B4-5C6B6B755F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B5EB9E-E014-4310-9277-348D31193C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A20909-A3F6-4DA0-878B-CB09A864E80A}"/>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5" name="Footer Placeholder 4">
            <a:extLst>
              <a:ext uri="{FF2B5EF4-FFF2-40B4-BE49-F238E27FC236}">
                <a16:creationId xmlns:a16="http://schemas.microsoft.com/office/drawing/2014/main" id="{54FFBB30-C1A5-4570-AAFA-B5FD00830C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FF769F-66BC-4022-BED6-DD46A7EE41CC}"/>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943972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621C4-7306-4E74-8A3F-092C8C2C4D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B9E2B5-C278-43C0-8407-E9DE93BFD4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3892FF-0D4E-46A2-B5E8-89775BCF577F}"/>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5" name="Footer Placeholder 4">
            <a:extLst>
              <a:ext uri="{FF2B5EF4-FFF2-40B4-BE49-F238E27FC236}">
                <a16:creationId xmlns:a16="http://schemas.microsoft.com/office/drawing/2014/main" id="{D8683BC0-256B-44AE-A5B1-9FF50DD70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A4839A-803D-4C15-B595-CDF8A6D41972}"/>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1897363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05B2-63E8-4FBD-B425-9AD777896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451DD4-0660-4542-9921-E1D2E13600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48A6B6-ED4B-49A8-8314-6984EBEB3B96}"/>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5" name="Footer Placeholder 4">
            <a:extLst>
              <a:ext uri="{FF2B5EF4-FFF2-40B4-BE49-F238E27FC236}">
                <a16:creationId xmlns:a16="http://schemas.microsoft.com/office/drawing/2014/main" id="{B9733858-D7FA-4D61-8155-F47AB267A6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E51C8-D64B-410F-B49D-18E8B1395B94}"/>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3032304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6B7C0-83C7-4B7F-AA62-BCFA5668B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865232-0218-4AA6-89F7-A778AAF9FB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49695B-FEE7-4287-ADDE-3E2767D385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FA82DE-FA74-4B2C-ACAD-7E3AC9B50888}"/>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6" name="Footer Placeholder 5">
            <a:extLst>
              <a:ext uri="{FF2B5EF4-FFF2-40B4-BE49-F238E27FC236}">
                <a16:creationId xmlns:a16="http://schemas.microsoft.com/office/drawing/2014/main" id="{14E7B620-D5CC-46AB-94B6-9344F909C3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3BB490-88A9-4007-B601-462644335BD9}"/>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329624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767FB-87EB-4E44-B464-AF1DED14B7D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D51AB8-210F-482E-92A8-21E697F0F5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0F0D3FD-8BCB-4433-A454-33E87FD6A9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4E2707-16E4-41A8-AA20-5B2D440E2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0B1F09-D6DD-42DD-AFDA-52C35108A69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8BD939-D162-482A-BBC1-8B58519322E6}"/>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8" name="Footer Placeholder 7">
            <a:extLst>
              <a:ext uri="{FF2B5EF4-FFF2-40B4-BE49-F238E27FC236}">
                <a16:creationId xmlns:a16="http://schemas.microsoft.com/office/drawing/2014/main" id="{33EEC6C6-8BE9-49D5-9253-6C0D5D8F2CD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BC789F-2704-4CFD-B433-28F6213999BD}"/>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3817518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4F713-7E74-42F8-B485-5C00AB9126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64B434-DF76-4552-B9CB-3E8C83FE5E16}"/>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4" name="Footer Placeholder 3">
            <a:extLst>
              <a:ext uri="{FF2B5EF4-FFF2-40B4-BE49-F238E27FC236}">
                <a16:creationId xmlns:a16="http://schemas.microsoft.com/office/drawing/2014/main" id="{DE823CDD-78D9-49B0-982F-9906013B2C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D1910A5-CCAA-4D94-9EB5-C6D9947AE366}"/>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27706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F88904-9A1F-4DA8-8EF1-FA0C886E9CC6}"/>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3" name="Footer Placeholder 2">
            <a:extLst>
              <a:ext uri="{FF2B5EF4-FFF2-40B4-BE49-F238E27FC236}">
                <a16:creationId xmlns:a16="http://schemas.microsoft.com/office/drawing/2014/main" id="{E08B0E96-1B9C-48BC-810E-FCA2D3E3D6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0A7C71-C572-4B54-9FBF-908F0FA3286C}"/>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244656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3AB5D-8DA1-46FE-BACE-F8C33A44C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5D17E-9666-40BF-B87D-97BD2ABB9F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1CFF07-968F-4306-A383-DBA71DC42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816E212-4D6F-45DA-99C8-4F0095F5931C}"/>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6" name="Footer Placeholder 5">
            <a:extLst>
              <a:ext uri="{FF2B5EF4-FFF2-40B4-BE49-F238E27FC236}">
                <a16:creationId xmlns:a16="http://schemas.microsoft.com/office/drawing/2014/main" id="{8FF3BAEE-A0AD-4723-A74D-976DF7F35F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1194C5-269D-4E15-A55E-E797CB75EF77}"/>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2366404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F742-F79E-4501-A691-D252DE388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CFFA259-C9D7-4DD3-91D6-9BF83A2B41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7AB961-B681-46D1-9FF3-9406640C6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CF35C9-4516-40AC-A733-B0A9A6B912F1}"/>
              </a:ext>
            </a:extLst>
          </p:cNvPr>
          <p:cNvSpPr>
            <a:spLocks noGrp="1"/>
          </p:cNvSpPr>
          <p:nvPr>
            <p:ph type="dt" sz="half" idx="10"/>
          </p:nvPr>
        </p:nvSpPr>
        <p:spPr/>
        <p:txBody>
          <a:bodyPr/>
          <a:lstStyle/>
          <a:p>
            <a:fld id="{3176727A-7872-4A0D-81FF-C95893692976}" type="datetimeFigureOut">
              <a:rPr lang="en-IN" smtClean="0"/>
              <a:t>24-04-2025</a:t>
            </a:fld>
            <a:endParaRPr lang="en-IN"/>
          </a:p>
        </p:txBody>
      </p:sp>
      <p:sp>
        <p:nvSpPr>
          <p:cNvPr id="6" name="Footer Placeholder 5">
            <a:extLst>
              <a:ext uri="{FF2B5EF4-FFF2-40B4-BE49-F238E27FC236}">
                <a16:creationId xmlns:a16="http://schemas.microsoft.com/office/drawing/2014/main" id="{61C03EF8-9278-49E4-A593-CB23FC6577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972B9C-CB45-4BD0-873D-C3A900D6582C}"/>
              </a:ext>
            </a:extLst>
          </p:cNvPr>
          <p:cNvSpPr>
            <a:spLocks noGrp="1"/>
          </p:cNvSpPr>
          <p:nvPr>
            <p:ph type="sldNum" sz="quarter" idx="12"/>
          </p:nvPr>
        </p:nvSpPr>
        <p:spPr/>
        <p:txBody>
          <a:bodyPr/>
          <a:lstStyle/>
          <a:p>
            <a:fld id="{C0584B9C-AEC4-4D16-9062-9D8664878700}" type="slidenum">
              <a:rPr lang="en-IN" smtClean="0"/>
              <a:t>‹#›</a:t>
            </a:fld>
            <a:endParaRPr lang="en-IN"/>
          </a:p>
        </p:txBody>
      </p:sp>
    </p:spTree>
    <p:extLst>
      <p:ext uri="{BB962C8B-B14F-4D97-AF65-F5344CB8AC3E}">
        <p14:creationId xmlns:p14="http://schemas.microsoft.com/office/powerpoint/2010/main" val="2536822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3DFC38-B6BB-445D-99F7-C3AE746657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C78781-32DB-49E7-89AB-B76142CBF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5B0086-1E11-44C9-A063-F0A3B40B42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6727A-7872-4A0D-81FF-C95893692976}" type="datetimeFigureOut">
              <a:rPr lang="en-IN" smtClean="0"/>
              <a:t>24-04-2025</a:t>
            </a:fld>
            <a:endParaRPr lang="en-IN"/>
          </a:p>
        </p:txBody>
      </p:sp>
      <p:sp>
        <p:nvSpPr>
          <p:cNvPr id="5" name="Footer Placeholder 4">
            <a:extLst>
              <a:ext uri="{FF2B5EF4-FFF2-40B4-BE49-F238E27FC236}">
                <a16:creationId xmlns:a16="http://schemas.microsoft.com/office/drawing/2014/main" id="{926418A5-CC95-4943-A18A-46A494EFE9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F49A0D-5733-4F4E-B43D-A1480C59A9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584B9C-AEC4-4D16-9062-9D8664878700}" type="slidenum">
              <a:rPr lang="en-IN" smtClean="0"/>
              <a:t>‹#›</a:t>
            </a:fld>
            <a:endParaRPr lang="en-IN"/>
          </a:p>
        </p:txBody>
      </p:sp>
    </p:spTree>
    <p:extLst>
      <p:ext uri="{BB962C8B-B14F-4D97-AF65-F5344CB8AC3E}">
        <p14:creationId xmlns:p14="http://schemas.microsoft.com/office/powerpoint/2010/main" val="2267611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54B-05CF-4A91-BE06-856EA91CB835}"/>
              </a:ext>
            </a:extLst>
          </p:cNvPr>
          <p:cNvSpPr>
            <a:spLocks noGrp="1"/>
          </p:cNvSpPr>
          <p:nvPr>
            <p:ph type="title"/>
          </p:nvPr>
        </p:nvSpPr>
        <p:spPr>
          <a:xfrm>
            <a:off x="838200" y="365125"/>
            <a:ext cx="10515600" cy="5771515"/>
          </a:xfrm>
        </p:spPr>
        <p:txBody>
          <a:bodyPr/>
          <a:lstStyle/>
          <a:p>
            <a:r>
              <a:rPr lang="en-IN" b="1" dirty="0"/>
              <a:t>              </a:t>
            </a:r>
            <a:r>
              <a:rPr lang="en-IN" sz="6000" b="1" dirty="0"/>
              <a:t>End User Computing </a:t>
            </a:r>
            <a:br>
              <a:rPr lang="en-IN" b="1" dirty="0"/>
            </a:br>
            <a:r>
              <a:rPr lang="en-IN" b="1" dirty="0"/>
              <a:t>                   </a:t>
            </a:r>
          </a:p>
        </p:txBody>
      </p:sp>
      <p:pic>
        <p:nvPicPr>
          <p:cNvPr id="3" name="Picture 2">
            <a:extLst>
              <a:ext uri="{FF2B5EF4-FFF2-40B4-BE49-F238E27FC236}">
                <a16:creationId xmlns:a16="http://schemas.microsoft.com/office/drawing/2014/main" id="{FC163363-12AF-4807-92B9-EF68A4B96689}"/>
              </a:ext>
            </a:extLst>
          </p:cNvPr>
          <p:cNvPicPr>
            <a:picLocks noChangeAspect="1"/>
          </p:cNvPicPr>
          <p:nvPr/>
        </p:nvPicPr>
        <p:blipFill>
          <a:blip r:embed="rId2"/>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333219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B02B-B2DC-47E9-83B8-03DF832759C5}"/>
              </a:ext>
            </a:extLst>
          </p:cNvPr>
          <p:cNvSpPr>
            <a:spLocks noGrp="1"/>
          </p:cNvSpPr>
          <p:nvPr>
            <p:ph type="title"/>
          </p:nvPr>
        </p:nvSpPr>
        <p:spPr/>
        <p:txBody>
          <a:bodyPr/>
          <a:lstStyle/>
          <a:p>
            <a:r>
              <a:rPr lang="en-IN" b="1" dirty="0"/>
              <a:t>AWS AppSync</a:t>
            </a:r>
            <a:endParaRPr lang="en-IN" dirty="0"/>
          </a:p>
        </p:txBody>
      </p:sp>
      <p:pic>
        <p:nvPicPr>
          <p:cNvPr id="4" name="Content Placeholder 3">
            <a:extLst>
              <a:ext uri="{FF2B5EF4-FFF2-40B4-BE49-F238E27FC236}">
                <a16:creationId xmlns:a16="http://schemas.microsoft.com/office/drawing/2014/main" id="{63F20FEE-D779-4F32-BB3B-FB0ACFF57363}"/>
              </a:ext>
            </a:extLst>
          </p:cNvPr>
          <p:cNvPicPr>
            <a:picLocks noGrp="1" noChangeAspect="1"/>
          </p:cNvPicPr>
          <p:nvPr>
            <p:ph idx="1"/>
          </p:nvPr>
        </p:nvPicPr>
        <p:blipFill>
          <a:blip r:embed="rId2"/>
          <a:stretch>
            <a:fillRect/>
          </a:stretch>
        </p:blipFill>
        <p:spPr>
          <a:xfrm>
            <a:off x="983386" y="1825625"/>
            <a:ext cx="10225228" cy="4351338"/>
          </a:xfrm>
          <a:prstGeom prst="rect">
            <a:avLst/>
          </a:prstGeom>
        </p:spPr>
      </p:pic>
    </p:spTree>
    <p:extLst>
      <p:ext uri="{BB962C8B-B14F-4D97-AF65-F5344CB8AC3E}">
        <p14:creationId xmlns:p14="http://schemas.microsoft.com/office/powerpoint/2010/main" val="3487195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F6A3-18C4-4491-AEEC-606F844D9948}"/>
              </a:ext>
            </a:extLst>
          </p:cNvPr>
          <p:cNvSpPr>
            <a:spLocks noGrp="1"/>
          </p:cNvSpPr>
          <p:nvPr>
            <p:ph type="title"/>
          </p:nvPr>
        </p:nvSpPr>
        <p:spPr/>
        <p:txBody>
          <a:bodyPr/>
          <a:lstStyle/>
          <a:p>
            <a:r>
              <a:rPr lang="en-IN" b="1" dirty="0"/>
              <a:t>APIs for sample eCommerce application </a:t>
            </a:r>
          </a:p>
        </p:txBody>
      </p:sp>
      <p:pic>
        <p:nvPicPr>
          <p:cNvPr id="4" name="Content Placeholder 3">
            <a:extLst>
              <a:ext uri="{FF2B5EF4-FFF2-40B4-BE49-F238E27FC236}">
                <a16:creationId xmlns:a16="http://schemas.microsoft.com/office/drawing/2014/main" id="{3A7443DE-E59B-437B-A0C0-DEDCF9551A91}"/>
              </a:ext>
            </a:extLst>
          </p:cNvPr>
          <p:cNvPicPr>
            <a:picLocks noGrp="1" noChangeAspect="1"/>
          </p:cNvPicPr>
          <p:nvPr>
            <p:ph idx="1"/>
          </p:nvPr>
        </p:nvPicPr>
        <p:blipFill>
          <a:blip r:embed="rId2"/>
          <a:stretch>
            <a:fillRect/>
          </a:stretch>
        </p:blipFill>
        <p:spPr>
          <a:xfrm>
            <a:off x="1817962" y="1690688"/>
            <a:ext cx="8556076" cy="4351338"/>
          </a:xfrm>
          <a:prstGeom prst="rect">
            <a:avLst/>
          </a:prstGeom>
        </p:spPr>
      </p:pic>
    </p:spTree>
    <p:extLst>
      <p:ext uri="{BB962C8B-B14F-4D97-AF65-F5344CB8AC3E}">
        <p14:creationId xmlns:p14="http://schemas.microsoft.com/office/powerpoint/2010/main" val="1552372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CE97-1816-493F-8D66-DBA3E5B88388}"/>
              </a:ext>
            </a:extLst>
          </p:cNvPr>
          <p:cNvSpPr>
            <a:spLocks noGrp="1"/>
          </p:cNvSpPr>
          <p:nvPr>
            <p:ph type="title"/>
          </p:nvPr>
        </p:nvSpPr>
        <p:spPr/>
        <p:txBody>
          <a:bodyPr/>
          <a:lstStyle/>
          <a:p>
            <a:r>
              <a:rPr lang="en-IN" b="1" dirty="0"/>
              <a:t>AWS Device Farm</a:t>
            </a:r>
          </a:p>
        </p:txBody>
      </p:sp>
      <p:sp>
        <p:nvSpPr>
          <p:cNvPr id="3" name="Content Placeholder 2">
            <a:extLst>
              <a:ext uri="{FF2B5EF4-FFF2-40B4-BE49-F238E27FC236}">
                <a16:creationId xmlns:a16="http://schemas.microsoft.com/office/drawing/2014/main" id="{DB75D2EE-3521-471C-B18C-011C6F3471DA}"/>
              </a:ext>
            </a:extLst>
          </p:cNvPr>
          <p:cNvSpPr>
            <a:spLocks noGrp="1"/>
          </p:cNvSpPr>
          <p:nvPr>
            <p:ph idx="1"/>
          </p:nvPr>
        </p:nvSpPr>
        <p:spPr/>
        <p:txBody>
          <a:bodyPr/>
          <a:lstStyle/>
          <a:p>
            <a:r>
              <a:rPr lang="en-US" dirty="0"/>
              <a:t>Provides managed Web and Application testing</a:t>
            </a:r>
          </a:p>
          <a:p>
            <a:r>
              <a:rPr lang="en-US" dirty="0"/>
              <a:t>You have developed a Web or mobile application </a:t>
            </a:r>
            <a:r>
              <a:rPr lang="en-US" dirty="0">
                <a:highlight>
                  <a:srgbClr val="00FFFF"/>
                </a:highlight>
              </a:rPr>
              <a:t>and you want to test it on every device , </a:t>
            </a:r>
            <a:r>
              <a:rPr lang="en-US" dirty="0"/>
              <a:t>this is possible with Device farm.</a:t>
            </a:r>
          </a:p>
          <a:p>
            <a:endParaRPr lang="en-IN" dirty="0"/>
          </a:p>
        </p:txBody>
      </p:sp>
      <p:pic>
        <p:nvPicPr>
          <p:cNvPr id="4" name="Picture 3">
            <a:extLst>
              <a:ext uri="{FF2B5EF4-FFF2-40B4-BE49-F238E27FC236}">
                <a16:creationId xmlns:a16="http://schemas.microsoft.com/office/drawing/2014/main" id="{D668222C-F311-45BA-8F22-B51EDB6A6916}"/>
              </a:ext>
            </a:extLst>
          </p:cNvPr>
          <p:cNvPicPr>
            <a:picLocks noChangeAspect="1"/>
          </p:cNvPicPr>
          <p:nvPr/>
        </p:nvPicPr>
        <p:blipFill>
          <a:blip r:embed="rId2"/>
          <a:stretch>
            <a:fillRect/>
          </a:stretch>
        </p:blipFill>
        <p:spPr>
          <a:xfrm>
            <a:off x="9316043" y="463140"/>
            <a:ext cx="1944023" cy="1129531"/>
          </a:xfrm>
          <a:prstGeom prst="rect">
            <a:avLst/>
          </a:prstGeom>
        </p:spPr>
      </p:pic>
      <p:pic>
        <p:nvPicPr>
          <p:cNvPr id="5" name="Picture 4">
            <a:extLst>
              <a:ext uri="{FF2B5EF4-FFF2-40B4-BE49-F238E27FC236}">
                <a16:creationId xmlns:a16="http://schemas.microsoft.com/office/drawing/2014/main" id="{AED9EF2F-9357-49AB-96C5-A2667D95A5B3}"/>
              </a:ext>
            </a:extLst>
          </p:cNvPr>
          <p:cNvPicPr>
            <a:picLocks noChangeAspect="1"/>
          </p:cNvPicPr>
          <p:nvPr/>
        </p:nvPicPr>
        <p:blipFill>
          <a:blip r:embed="rId3"/>
          <a:stretch>
            <a:fillRect/>
          </a:stretch>
        </p:blipFill>
        <p:spPr>
          <a:xfrm>
            <a:off x="2142943" y="3428999"/>
            <a:ext cx="7906113" cy="2747963"/>
          </a:xfrm>
          <a:prstGeom prst="rect">
            <a:avLst/>
          </a:prstGeom>
        </p:spPr>
      </p:pic>
    </p:spTree>
    <p:extLst>
      <p:ext uri="{BB962C8B-B14F-4D97-AF65-F5344CB8AC3E}">
        <p14:creationId xmlns:p14="http://schemas.microsoft.com/office/powerpoint/2010/main" val="3457725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42077-A438-483A-AE5A-AE5EA0E1F3F8}"/>
              </a:ext>
            </a:extLst>
          </p:cNvPr>
          <p:cNvSpPr>
            <a:spLocks noGrp="1"/>
          </p:cNvSpPr>
          <p:nvPr>
            <p:ph type="title"/>
          </p:nvPr>
        </p:nvSpPr>
        <p:spPr>
          <a:xfrm>
            <a:off x="838200" y="365125"/>
            <a:ext cx="10515600" cy="5537835"/>
          </a:xfrm>
        </p:spPr>
        <p:txBody>
          <a:bodyPr/>
          <a:lstStyle/>
          <a:p>
            <a:r>
              <a:rPr lang="en-IN" dirty="0"/>
              <a:t>           </a:t>
            </a:r>
            <a:r>
              <a:rPr lang="en-IN" sz="6000" b="1" dirty="0"/>
              <a:t>Internet of Things (IoT)</a:t>
            </a:r>
          </a:p>
        </p:txBody>
      </p:sp>
    </p:spTree>
    <p:extLst>
      <p:ext uri="{BB962C8B-B14F-4D97-AF65-F5344CB8AC3E}">
        <p14:creationId xmlns:p14="http://schemas.microsoft.com/office/powerpoint/2010/main" val="1442638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CE97-1816-493F-8D66-DBA3E5B88388}"/>
              </a:ext>
            </a:extLst>
          </p:cNvPr>
          <p:cNvSpPr>
            <a:spLocks noGrp="1"/>
          </p:cNvSpPr>
          <p:nvPr>
            <p:ph type="title"/>
          </p:nvPr>
        </p:nvSpPr>
        <p:spPr/>
        <p:txBody>
          <a:bodyPr/>
          <a:lstStyle/>
          <a:p>
            <a:r>
              <a:rPr lang="en-IN" b="1" dirty="0"/>
              <a:t>AWS IoT Core</a:t>
            </a:r>
          </a:p>
        </p:txBody>
      </p:sp>
      <p:sp>
        <p:nvSpPr>
          <p:cNvPr id="3" name="Content Placeholder 2">
            <a:extLst>
              <a:ext uri="{FF2B5EF4-FFF2-40B4-BE49-F238E27FC236}">
                <a16:creationId xmlns:a16="http://schemas.microsoft.com/office/drawing/2014/main" id="{DB75D2EE-3521-471C-B18C-011C6F3471DA}"/>
              </a:ext>
            </a:extLst>
          </p:cNvPr>
          <p:cNvSpPr>
            <a:spLocks noGrp="1"/>
          </p:cNvSpPr>
          <p:nvPr>
            <p:ph idx="1"/>
          </p:nvPr>
        </p:nvSpPr>
        <p:spPr>
          <a:xfrm>
            <a:off x="838200" y="1825625"/>
            <a:ext cx="10515600" cy="4667250"/>
          </a:xfrm>
        </p:spPr>
        <p:txBody>
          <a:bodyPr>
            <a:normAutofit/>
          </a:bodyPr>
          <a:lstStyle/>
          <a:p>
            <a:r>
              <a:rPr lang="en-US" dirty="0"/>
              <a:t>IoT stands for “Internet of Things” – the network of </a:t>
            </a:r>
            <a:r>
              <a:rPr lang="en-US" b="1" dirty="0"/>
              <a:t>internet-connected devices that are able to collect and transfer data</a:t>
            </a:r>
          </a:p>
          <a:p>
            <a:r>
              <a:rPr lang="en-US" dirty="0"/>
              <a:t>Used for managing huge number of IoT devices (Temp Sensors , Wind Sensors , Water Sensors) and to Interact with AWS</a:t>
            </a:r>
          </a:p>
          <a:p>
            <a:r>
              <a:rPr lang="en-US" dirty="0"/>
              <a:t>AWS IoT Core allows you to easily connect IoT devices to the AWS Cloud. Serverless, secure &amp; scalable to billions of devices and trillions of messages</a:t>
            </a:r>
          </a:p>
          <a:p>
            <a:r>
              <a:rPr lang="en-IN" dirty="0"/>
              <a:t>In the logistics and supply chain industry, AWS IoT Core is used for asset tracking.</a:t>
            </a:r>
          </a:p>
          <a:p>
            <a:r>
              <a:rPr lang="en-IN" dirty="0"/>
              <a:t>Smart Watches , Temp sensors , Auto door openers , Motion sensor</a:t>
            </a:r>
          </a:p>
        </p:txBody>
      </p:sp>
      <p:pic>
        <p:nvPicPr>
          <p:cNvPr id="4" name="Picture 3">
            <a:extLst>
              <a:ext uri="{FF2B5EF4-FFF2-40B4-BE49-F238E27FC236}">
                <a16:creationId xmlns:a16="http://schemas.microsoft.com/office/drawing/2014/main" id="{D668222C-F311-45BA-8F22-B51EDB6A6916}"/>
              </a:ext>
            </a:extLst>
          </p:cNvPr>
          <p:cNvPicPr>
            <a:picLocks noChangeAspect="1"/>
          </p:cNvPicPr>
          <p:nvPr/>
        </p:nvPicPr>
        <p:blipFill>
          <a:blip r:embed="rId2"/>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158420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3D005-A5EF-48A0-BA76-0204942F1DCB}"/>
              </a:ext>
            </a:extLst>
          </p:cNvPr>
          <p:cNvSpPr>
            <a:spLocks noGrp="1"/>
          </p:cNvSpPr>
          <p:nvPr>
            <p:ph type="title"/>
          </p:nvPr>
        </p:nvSpPr>
        <p:spPr/>
        <p:txBody>
          <a:bodyPr/>
          <a:lstStyle/>
          <a:p>
            <a:r>
              <a:rPr lang="en-IN" b="1" dirty="0"/>
              <a:t>IoT Core</a:t>
            </a:r>
          </a:p>
        </p:txBody>
      </p:sp>
      <p:sp>
        <p:nvSpPr>
          <p:cNvPr id="3" name="Content Placeholder 2">
            <a:extLst>
              <a:ext uri="{FF2B5EF4-FFF2-40B4-BE49-F238E27FC236}">
                <a16:creationId xmlns:a16="http://schemas.microsoft.com/office/drawing/2014/main" id="{F23F47FC-3A3A-49B6-955C-E8776FD6D25A}"/>
              </a:ext>
            </a:extLst>
          </p:cNvPr>
          <p:cNvSpPr>
            <a:spLocks noGrp="1"/>
          </p:cNvSpPr>
          <p:nvPr>
            <p:ph idx="1"/>
          </p:nvPr>
        </p:nvSpPr>
        <p:spPr/>
        <p:txBody>
          <a:bodyPr/>
          <a:lstStyle/>
          <a:p>
            <a:r>
              <a:rPr lang="en-IN" dirty="0"/>
              <a:t>Use cases: Connected Cars, Connecting and monitoring of Industrial machines, Smart cities, Smart devices, Anomaly detection </a:t>
            </a:r>
          </a:p>
        </p:txBody>
      </p:sp>
      <p:pic>
        <p:nvPicPr>
          <p:cNvPr id="4" name="Picture 3">
            <a:extLst>
              <a:ext uri="{FF2B5EF4-FFF2-40B4-BE49-F238E27FC236}">
                <a16:creationId xmlns:a16="http://schemas.microsoft.com/office/drawing/2014/main" id="{E8CD8218-C6BD-45DC-9B5E-25CB5E601ACA}"/>
              </a:ext>
            </a:extLst>
          </p:cNvPr>
          <p:cNvPicPr>
            <a:picLocks noChangeAspect="1"/>
          </p:cNvPicPr>
          <p:nvPr/>
        </p:nvPicPr>
        <p:blipFill>
          <a:blip r:embed="rId2"/>
          <a:stretch>
            <a:fillRect/>
          </a:stretch>
        </p:blipFill>
        <p:spPr>
          <a:xfrm>
            <a:off x="8029360" y="2783840"/>
            <a:ext cx="3477157" cy="3944620"/>
          </a:xfrm>
          <a:prstGeom prst="rect">
            <a:avLst/>
          </a:prstGeom>
        </p:spPr>
      </p:pic>
      <p:pic>
        <p:nvPicPr>
          <p:cNvPr id="5" name="Picture 4">
            <a:extLst>
              <a:ext uri="{FF2B5EF4-FFF2-40B4-BE49-F238E27FC236}">
                <a16:creationId xmlns:a16="http://schemas.microsoft.com/office/drawing/2014/main" id="{16957549-8AED-42BB-BB95-962C0D98CE92}"/>
              </a:ext>
            </a:extLst>
          </p:cNvPr>
          <p:cNvPicPr>
            <a:picLocks noChangeAspect="1"/>
          </p:cNvPicPr>
          <p:nvPr/>
        </p:nvPicPr>
        <p:blipFill>
          <a:blip r:embed="rId3"/>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3666526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CE97-1816-493F-8D66-DBA3E5B88388}"/>
              </a:ext>
            </a:extLst>
          </p:cNvPr>
          <p:cNvSpPr>
            <a:spLocks noGrp="1"/>
          </p:cNvSpPr>
          <p:nvPr>
            <p:ph type="title"/>
          </p:nvPr>
        </p:nvSpPr>
        <p:spPr/>
        <p:txBody>
          <a:bodyPr/>
          <a:lstStyle/>
          <a:p>
            <a:r>
              <a:rPr lang="en-IN" b="1" dirty="0"/>
              <a:t>AWS IoT Greengrass</a:t>
            </a:r>
          </a:p>
        </p:txBody>
      </p:sp>
      <p:sp>
        <p:nvSpPr>
          <p:cNvPr id="3" name="Content Placeholder 2">
            <a:extLst>
              <a:ext uri="{FF2B5EF4-FFF2-40B4-BE49-F238E27FC236}">
                <a16:creationId xmlns:a16="http://schemas.microsoft.com/office/drawing/2014/main" id="{DB75D2EE-3521-471C-B18C-011C6F3471DA}"/>
              </a:ext>
            </a:extLst>
          </p:cNvPr>
          <p:cNvSpPr>
            <a:spLocks noGrp="1"/>
          </p:cNvSpPr>
          <p:nvPr>
            <p:ph idx="1"/>
          </p:nvPr>
        </p:nvSpPr>
        <p:spPr>
          <a:xfrm>
            <a:off x="838200" y="1825625"/>
            <a:ext cx="10515600" cy="4667250"/>
          </a:xfrm>
        </p:spPr>
        <p:txBody>
          <a:bodyPr>
            <a:normAutofit lnSpcReduction="10000"/>
          </a:bodyPr>
          <a:lstStyle/>
          <a:p>
            <a:r>
              <a:rPr lang="en-IN" dirty="0"/>
              <a:t>Extends some AWS Services to the Edge</a:t>
            </a:r>
          </a:p>
          <a:p>
            <a:r>
              <a:rPr lang="en-IN" dirty="0"/>
              <a:t>Instead of IoT Services running at the Edge and interacting with AWS Services over slow and unreliable connections , Greengrass allows some services including compute , messaging , Data Management , Sync and ML Capabilities.</a:t>
            </a:r>
          </a:p>
          <a:p>
            <a:r>
              <a:rPr lang="en-IN" dirty="0"/>
              <a:t>AWS IoT Greengrass enables your devices to collect and analyze data closer to where that data is generated, react autonomously to local events, and communicate securely with other devices on the local network. Customers use AWS IoT Greengrass for their IoT applications on millions of devices in homes, factories, vehicles, and businesses.</a:t>
            </a:r>
          </a:p>
          <a:p>
            <a:r>
              <a:rPr lang="en-IN" dirty="0"/>
              <a:t>Use cases: Safe homes, industrial predictive maintenance, autonomous vehicle etc.</a:t>
            </a:r>
          </a:p>
        </p:txBody>
      </p:sp>
      <p:pic>
        <p:nvPicPr>
          <p:cNvPr id="4" name="Picture 3">
            <a:extLst>
              <a:ext uri="{FF2B5EF4-FFF2-40B4-BE49-F238E27FC236}">
                <a16:creationId xmlns:a16="http://schemas.microsoft.com/office/drawing/2014/main" id="{D668222C-F311-45BA-8F22-B51EDB6A6916}"/>
              </a:ext>
            </a:extLst>
          </p:cNvPr>
          <p:cNvPicPr>
            <a:picLocks noChangeAspect="1"/>
          </p:cNvPicPr>
          <p:nvPr/>
        </p:nvPicPr>
        <p:blipFill>
          <a:blip r:embed="rId2"/>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48878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2156-9C04-4FAD-8B15-C3F7CF416187}"/>
              </a:ext>
            </a:extLst>
          </p:cNvPr>
          <p:cNvSpPr>
            <a:spLocks noGrp="1"/>
          </p:cNvSpPr>
          <p:nvPr>
            <p:ph type="title"/>
          </p:nvPr>
        </p:nvSpPr>
        <p:spPr/>
        <p:txBody>
          <a:bodyPr/>
          <a:lstStyle/>
          <a:p>
            <a:r>
              <a:rPr lang="en-IN" b="1" dirty="0"/>
              <a:t>AWS IoT Greengrass</a:t>
            </a:r>
            <a:endParaRPr lang="en-IN" dirty="0"/>
          </a:p>
        </p:txBody>
      </p:sp>
      <p:pic>
        <p:nvPicPr>
          <p:cNvPr id="4" name="Content Placeholder 3">
            <a:extLst>
              <a:ext uri="{FF2B5EF4-FFF2-40B4-BE49-F238E27FC236}">
                <a16:creationId xmlns:a16="http://schemas.microsoft.com/office/drawing/2014/main" id="{062602B6-EB5E-4630-9644-24F7DDFE71D8}"/>
              </a:ext>
            </a:extLst>
          </p:cNvPr>
          <p:cNvPicPr>
            <a:picLocks noGrp="1" noChangeAspect="1"/>
          </p:cNvPicPr>
          <p:nvPr>
            <p:ph idx="1"/>
          </p:nvPr>
        </p:nvPicPr>
        <p:blipFill>
          <a:blip r:embed="rId2"/>
          <a:stretch>
            <a:fillRect/>
          </a:stretch>
        </p:blipFill>
        <p:spPr>
          <a:xfrm>
            <a:off x="5466693" y="1822768"/>
            <a:ext cx="3757973" cy="4351338"/>
          </a:xfrm>
          <a:prstGeom prst="rect">
            <a:avLst/>
          </a:prstGeom>
        </p:spPr>
      </p:pic>
      <p:pic>
        <p:nvPicPr>
          <p:cNvPr id="5" name="Picture 4">
            <a:extLst>
              <a:ext uri="{FF2B5EF4-FFF2-40B4-BE49-F238E27FC236}">
                <a16:creationId xmlns:a16="http://schemas.microsoft.com/office/drawing/2014/main" id="{3C7F17AD-0926-4BED-B26E-2EDBCE625F45}"/>
              </a:ext>
            </a:extLst>
          </p:cNvPr>
          <p:cNvPicPr>
            <a:picLocks noChangeAspect="1"/>
          </p:cNvPicPr>
          <p:nvPr/>
        </p:nvPicPr>
        <p:blipFill>
          <a:blip r:embed="rId3"/>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3414253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C195-E628-4DCB-A2F6-44AC27292982}"/>
              </a:ext>
            </a:extLst>
          </p:cNvPr>
          <p:cNvSpPr>
            <a:spLocks noGrp="1"/>
          </p:cNvSpPr>
          <p:nvPr>
            <p:ph type="title"/>
          </p:nvPr>
        </p:nvSpPr>
        <p:spPr/>
        <p:txBody>
          <a:bodyPr/>
          <a:lstStyle/>
          <a:p>
            <a:r>
              <a:rPr lang="en-IN" b="1" dirty="0"/>
              <a:t>Question 1</a:t>
            </a:r>
          </a:p>
        </p:txBody>
      </p:sp>
      <p:pic>
        <p:nvPicPr>
          <p:cNvPr id="4" name="Content Placeholder 3">
            <a:extLst>
              <a:ext uri="{FF2B5EF4-FFF2-40B4-BE49-F238E27FC236}">
                <a16:creationId xmlns:a16="http://schemas.microsoft.com/office/drawing/2014/main" id="{B224DBE7-8DC6-46D8-9A11-BEF5194BE59D}"/>
              </a:ext>
            </a:extLst>
          </p:cNvPr>
          <p:cNvPicPr>
            <a:picLocks noGrp="1" noChangeAspect="1"/>
          </p:cNvPicPr>
          <p:nvPr>
            <p:ph idx="1"/>
          </p:nvPr>
        </p:nvPicPr>
        <p:blipFill>
          <a:blip r:embed="rId2"/>
          <a:stretch>
            <a:fillRect/>
          </a:stretch>
        </p:blipFill>
        <p:spPr>
          <a:xfrm>
            <a:off x="838200" y="1934162"/>
            <a:ext cx="10515600" cy="4134263"/>
          </a:xfrm>
          <a:prstGeom prst="rect">
            <a:avLst/>
          </a:prstGeom>
        </p:spPr>
      </p:pic>
      <p:pic>
        <p:nvPicPr>
          <p:cNvPr id="5" name="Picture 4">
            <a:extLst>
              <a:ext uri="{FF2B5EF4-FFF2-40B4-BE49-F238E27FC236}">
                <a16:creationId xmlns:a16="http://schemas.microsoft.com/office/drawing/2014/main" id="{B0D4EB4A-E0C8-442B-A7DA-150837329BE6}"/>
              </a:ext>
            </a:extLst>
          </p:cNvPr>
          <p:cNvPicPr>
            <a:picLocks noChangeAspect="1"/>
          </p:cNvPicPr>
          <p:nvPr/>
        </p:nvPicPr>
        <p:blipFill>
          <a:blip r:embed="rId3"/>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1158007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CE97-1816-493F-8D66-DBA3E5B88388}"/>
              </a:ext>
            </a:extLst>
          </p:cNvPr>
          <p:cNvSpPr>
            <a:spLocks noGrp="1"/>
          </p:cNvSpPr>
          <p:nvPr>
            <p:ph type="title"/>
          </p:nvPr>
        </p:nvSpPr>
        <p:spPr/>
        <p:txBody>
          <a:bodyPr/>
          <a:lstStyle/>
          <a:p>
            <a:r>
              <a:rPr lang="en-IN" b="1" dirty="0"/>
              <a:t>Question 2</a:t>
            </a:r>
          </a:p>
        </p:txBody>
      </p:sp>
      <p:pic>
        <p:nvPicPr>
          <p:cNvPr id="5" name="Content Placeholder 4">
            <a:extLst>
              <a:ext uri="{FF2B5EF4-FFF2-40B4-BE49-F238E27FC236}">
                <a16:creationId xmlns:a16="http://schemas.microsoft.com/office/drawing/2014/main" id="{F03F6276-1072-486E-95FE-9B1F6D67C242}"/>
              </a:ext>
            </a:extLst>
          </p:cNvPr>
          <p:cNvPicPr>
            <a:picLocks noGrp="1" noChangeAspect="1"/>
          </p:cNvPicPr>
          <p:nvPr>
            <p:ph idx="1"/>
          </p:nvPr>
        </p:nvPicPr>
        <p:blipFill>
          <a:blip r:embed="rId2"/>
          <a:stretch>
            <a:fillRect/>
          </a:stretch>
        </p:blipFill>
        <p:spPr>
          <a:xfrm>
            <a:off x="838200" y="1850775"/>
            <a:ext cx="10515600" cy="4301038"/>
          </a:xfrm>
          <a:prstGeom prst="rect">
            <a:avLst/>
          </a:prstGeom>
        </p:spPr>
      </p:pic>
      <p:pic>
        <p:nvPicPr>
          <p:cNvPr id="4" name="Picture 3">
            <a:extLst>
              <a:ext uri="{FF2B5EF4-FFF2-40B4-BE49-F238E27FC236}">
                <a16:creationId xmlns:a16="http://schemas.microsoft.com/office/drawing/2014/main" id="{D668222C-F311-45BA-8F22-B51EDB6A6916}"/>
              </a:ext>
            </a:extLst>
          </p:cNvPr>
          <p:cNvPicPr>
            <a:picLocks noChangeAspect="1"/>
          </p:cNvPicPr>
          <p:nvPr/>
        </p:nvPicPr>
        <p:blipFill>
          <a:blip r:embed="rId3"/>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222981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CE97-1816-493F-8D66-DBA3E5B88388}"/>
              </a:ext>
            </a:extLst>
          </p:cNvPr>
          <p:cNvSpPr>
            <a:spLocks noGrp="1"/>
          </p:cNvSpPr>
          <p:nvPr>
            <p:ph type="title"/>
          </p:nvPr>
        </p:nvSpPr>
        <p:spPr/>
        <p:txBody>
          <a:bodyPr/>
          <a:lstStyle/>
          <a:p>
            <a:r>
              <a:rPr lang="en-IN" b="1" dirty="0"/>
              <a:t>Amazon </a:t>
            </a:r>
            <a:r>
              <a:rPr lang="en-IN" b="1" dirty="0" err="1"/>
              <a:t>AppStream</a:t>
            </a:r>
            <a:r>
              <a:rPr lang="en-IN" b="1" dirty="0"/>
              <a:t> 2.0</a:t>
            </a:r>
          </a:p>
        </p:txBody>
      </p:sp>
      <p:sp>
        <p:nvSpPr>
          <p:cNvPr id="3" name="Content Placeholder 2">
            <a:extLst>
              <a:ext uri="{FF2B5EF4-FFF2-40B4-BE49-F238E27FC236}">
                <a16:creationId xmlns:a16="http://schemas.microsoft.com/office/drawing/2014/main" id="{DB75D2EE-3521-471C-B18C-011C6F3471DA}"/>
              </a:ext>
            </a:extLst>
          </p:cNvPr>
          <p:cNvSpPr>
            <a:spLocks noGrp="1"/>
          </p:cNvSpPr>
          <p:nvPr>
            <p:ph idx="1"/>
          </p:nvPr>
        </p:nvSpPr>
        <p:spPr/>
        <p:txBody>
          <a:bodyPr>
            <a:normAutofit lnSpcReduction="10000"/>
          </a:bodyPr>
          <a:lstStyle/>
          <a:p>
            <a:r>
              <a:rPr lang="en-US" dirty="0"/>
              <a:t>Fully managed </a:t>
            </a:r>
            <a:r>
              <a:rPr lang="en-US" b="1" dirty="0"/>
              <a:t>Application Streaming Service </a:t>
            </a:r>
            <a:r>
              <a:rPr lang="en-US" dirty="0"/>
              <a:t>that allows to securely stream </a:t>
            </a:r>
            <a:r>
              <a:rPr lang="en-US" b="1" dirty="0">
                <a:highlight>
                  <a:srgbClr val="FFFF00"/>
                </a:highlight>
              </a:rPr>
              <a:t>Desktop Applications </a:t>
            </a:r>
            <a:r>
              <a:rPr lang="en-US" dirty="0"/>
              <a:t>from AWS Cloud  to you users without acquiring, provisioning infrastructure</a:t>
            </a:r>
          </a:p>
          <a:p>
            <a:r>
              <a:rPr lang="en-US" dirty="0"/>
              <a:t>Stream a desktop application to web browsers (no need to connect to a VDI) &amp; SaaS</a:t>
            </a:r>
          </a:p>
          <a:p>
            <a:r>
              <a:rPr lang="en-IN" dirty="0"/>
              <a:t>AppStream is an application streaming service that grants users instant access to applications to use remotely (from anywhere) on Windows PCs, Chromebook and Macs. </a:t>
            </a:r>
          </a:p>
          <a:p>
            <a:r>
              <a:rPr lang="en-IN" dirty="0">
                <a:highlight>
                  <a:srgbClr val="FFFF00"/>
                </a:highlight>
              </a:rPr>
              <a:t>3D CAD Design Software</a:t>
            </a:r>
            <a:endParaRPr lang="en-US" dirty="0">
              <a:highlight>
                <a:srgbClr val="FFFF00"/>
              </a:highlight>
            </a:endParaRPr>
          </a:p>
          <a:p>
            <a:r>
              <a:rPr lang="en-US" dirty="0"/>
              <a:t>https://aws.amazon.com/appstream2/customers/</a:t>
            </a:r>
          </a:p>
          <a:p>
            <a:endParaRPr lang="en-IN" dirty="0"/>
          </a:p>
        </p:txBody>
      </p:sp>
      <p:pic>
        <p:nvPicPr>
          <p:cNvPr id="4" name="Picture 3">
            <a:extLst>
              <a:ext uri="{FF2B5EF4-FFF2-40B4-BE49-F238E27FC236}">
                <a16:creationId xmlns:a16="http://schemas.microsoft.com/office/drawing/2014/main" id="{D668222C-F311-45BA-8F22-B51EDB6A6916}"/>
              </a:ext>
            </a:extLst>
          </p:cNvPr>
          <p:cNvPicPr>
            <a:picLocks noChangeAspect="1"/>
          </p:cNvPicPr>
          <p:nvPr/>
        </p:nvPicPr>
        <p:blipFill>
          <a:blip r:embed="rId2"/>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3924650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5402-4D7A-45A3-8F8F-B6C3F296D268}"/>
              </a:ext>
            </a:extLst>
          </p:cNvPr>
          <p:cNvSpPr>
            <a:spLocks noGrp="1"/>
          </p:cNvSpPr>
          <p:nvPr>
            <p:ph type="title"/>
          </p:nvPr>
        </p:nvSpPr>
        <p:spPr/>
        <p:txBody>
          <a:bodyPr/>
          <a:lstStyle/>
          <a:p>
            <a:r>
              <a:rPr lang="en-IN" b="1" dirty="0"/>
              <a:t>Question 3</a:t>
            </a:r>
          </a:p>
        </p:txBody>
      </p:sp>
      <p:pic>
        <p:nvPicPr>
          <p:cNvPr id="4" name="Content Placeholder 3">
            <a:extLst>
              <a:ext uri="{FF2B5EF4-FFF2-40B4-BE49-F238E27FC236}">
                <a16:creationId xmlns:a16="http://schemas.microsoft.com/office/drawing/2014/main" id="{8A1D6BBF-3D2B-4D31-A207-D4B648694A7B}"/>
              </a:ext>
            </a:extLst>
          </p:cNvPr>
          <p:cNvPicPr>
            <a:picLocks noGrp="1" noChangeAspect="1"/>
          </p:cNvPicPr>
          <p:nvPr>
            <p:ph idx="1"/>
          </p:nvPr>
        </p:nvPicPr>
        <p:blipFill>
          <a:blip r:embed="rId2"/>
          <a:stretch>
            <a:fillRect/>
          </a:stretch>
        </p:blipFill>
        <p:spPr>
          <a:xfrm>
            <a:off x="838200" y="1914591"/>
            <a:ext cx="10515600" cy="4173405"/>
          </a:xfrm>
          <a:prstGeom prst="rect">
            <a:avLst/>
          </a:prstGeom>
        </p:spPr>
      </p:pic>
    </p:spTree>
    <p:extLst>
      <p:ext uri="{BB962C8B-B14F-4D97-AF65-F5344CB8AC3E}">
        <p14:creationId xmlns:p14="http://schemas.microsoft.com/office/powerpoint/2010/main" val="3418611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A954-A995-49B0-A750-D067D49DA8D0}"/>
              </a:ext>
            </a:extLst>
          </p:cNvPr>
          <p:cNvSpPr>
            <a:spLocks noGrp="1"/>
          </p:cNvSpPr>
          <p:nvPr>
            <p:ph type="title"/>
          </p:nvPr>
        </p:nvSpPr>
        <p:spPr/>
        <p:txBody>
          <a:bodyPr/>
          <a:lstStyle/>
          <a:p>
            <a:r>
              <a:rPr lang="en-IN" b="1" dirty="0"/>
              <a:t>Question 4</a:t>
            </a:r>
          </a:p>
        </p:txBody>
      </p:sp>
      <p:pic>
        <p:nvPicPr>
          <p:cNvPr id="4" name="Content Placeholder 3">
            <a:extLst>
              <a:ext uri="{FF2B5EF4-FFF2-40B4-BE49-F238E27FC236}">
                <a16:creationId xmlns:a16="http://schemas.microsoft.com/office/drawing/2014/main" id="{33A80974-9662-4711-9E85-29345F14D56C}"/>
              </a:ext>
            </a:extLst>
          </p:cNvPr>
          <p:cNvPicPr>
            <a:picLocks noGrp="1" noChangeAspect="1"/>
          </p:cNvPicPr>
          <p:nvPr>
            <p:ph idx="1"/>
          </p:nvPr>
        </p:nvPicPr>
        <p:blipFill>
          <a:blip r:embed="rId2"/>
          <a:stretch>
            <a:fillRect/>
          </a:stretch>
        </p:blipFill>
        <p:spPr>
          <a:xfrm>
            <a:off x="938538" y="1825625"/>
            <a:ext cx="10314924" cy="4351338"/>
          </a:xfrm>
          <a:prstGeom prst="rect">
            <a:avLst/>
          </a:prstGeom>
        </p:spPr>
      </p:pic>
    </p:spTree>
    <p:extLst>
      <p:ext uri="{BB962C8B-B14F-4D97-AF65-F5344CB8AC3E}">
        <p14:creationId xmlns:p14="http://schemas.microsoft.com/office/powerpoint/2010/main" val="262292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06E6-54BB-4E00-B776-FC001D220405}"/>
              </a:ext>
            </a:extLst>
          </p:cNvPr>
          <p:cNvSpPr>
            <a:spLocks noGrp="1"/>
          </p:cNvSpPr>
          <p:nvPr>
            <p:ph type="title"/>
          </p:nvPr>
        </p:nvSpPr>
        <p:spPr/>
        <p:txBody>
          <a:bodyPr/>
          <a:lstStyle/>
          <a:p>
            <a:r>
              <a:rPr lang="en-IN" b="1" dirty="0"/>
              <a:t>Case Study</a:t>
            </a:r>
          </a:p>
        </p:txBody>
      </p:sp>
      <p:pic>
        <p:nvPicPr>
          <p:cNvPr id="4" name="Content Placeholder 3">
            <a:extLst>
              <a:ext uri="{FF2B5EF4-FFF2-40B4-BE49-F238E27FC236}">
                <a16:creationId xmlns:a16="http://schemas.microsoft.com/office/drawing/2014/main" id="{9062F1FD-7F34-4EB4-9A48-B03F9EBF8B66}"/>
              </a:ext>
            </a:extLst>
          </p:cNvPr>
          <p:cNvPicPr>
            <a:picLocks noGrp="1" noChangeAspect="1"/>
          </p:cNvPicPr>
          <p:nvPr>
            <p:ph idx="1"/>
          </p:nvPr>
        </p:nvPicPr>
        <p:blipFill>
          <a:blip r:embed="rId2"/>
          <a:stretch>
            <a:fillRect/>
          </a:stretch>
        </p:blipFill>
        <p:spPr>
          <a:xfrm>
            <a:off x="838200" y="2021840"/>
            <a:ext cx="10515600" cy="4373019"/>
          </a:xfrm>
          <a:prstGeom prst="rect">
            <a:avLst/>
          </a:prstGeom>
        </p:spPr>
      </p:pic>
      <p:pic>
        <p:nvPicPr>
          <p:cNvPr id="5" name="Picture 4">
            <a:extLst>
              <a:ext uri="{FF2B5EF4-FFF2-40B4-BE49-F238E27FC236}">
                <a16:creationId xmlns:a16="http://schemas.microsoft.com/office/drawing/2014/main" id="{F502D545-7076-457A-8959-24F7D6BB0E30}"/>
              </a:ext>
            </a:extLst>
          </p:cNvPr>
          <p:cNvPicPr>
            <a:picLocks noChangeAspect="1"/>
          </p:cNvPicPr>
          <p:nvPr/>
        </p:nvPicPr>
        <p:blipFill>
          <a:blip r:embed="rId3"/>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2106432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CE97-1816-493F-8D66-DBA3E5B88388}"/>
              </a:ext>
            </a:extLst>
          </p:cNvPr>
          <p:cNvSpPr>
            <a:spLocks noGrp="1"/>
          </p:cNvSpPr>
          <p:nvPr>
            <p:ph type="title"/>
          </p:nvPr>
        </p:nvSpPr>
        <p:spPr/>
        <p:txBody>
          <a:bodyPr/>
          <a:lstStyle/>
          <a:p>
            <a:r>
              <a:rPr lang="en-IN" b="1" dirty="0"/>
              <a:t>Amazon WorkSpaces</a:t>
            </a:r>
          </a:p>
        </p:txBody>
      </p:sp>
      <p:sp>
        <p:nvSpPr>
          <p:cNvPr id="3" name="Content Placeholder 2">
            <a:extLst>
              <a:ext uri="{FF2B5EF4-FFF2-40B4-BE49-F238E27FC236}">
                <a16:creationId xmlns:a16="http://schemas.microsoft.com/office/drawing/2014/main" id="{DB75D2EE-3521-471C-B18C-011C6F3471DA}"/>
              </a:ext>
            </a:extLst>
          </p:cNvPr>
          <p:cNvSpPr>
            <a:spLocks noGrp="1"/>
          </p:cNvSpPr>
          <p:nvPr>
            <p:ph idx="1"/>
          </p:nvPr>
        </p:nvSpPr>
        <p:spPr>
          <a:xfrm>
            <a:off x="838200" y="1825625"/>
            <a:ext cx="10515600" cy="4667250"/>
          </a:xfrm>
        </p:spPr>
        <p:txBody>
          <a:bodyPr>
            <a:normAutofit fontScale="92500" lnSpcReduction="10000"/>
          </a:bodyPr>
          <a:lstStyle/>
          <a:p>
            <a:pPr marL="285750" indent="-285750">
              <a:buFont typeface="Wingdings" panose="05000000000000000000" pitchFamily="2" charset="2"/>
              <a:buChar char="§"/>
            </a:pPr>
            <a:r>
              <a:rPr lang="en-US" b="1" dirty="0"/>
              <a:t>Managed </a:t>
            </a:r>
            <a:r>
              <a:rPr lang="en-US" b="1" dirty="0">
                <a:highlight>
                  <a:srgbClr val="FFFF00"/>
                </a:highlight>
              </a:rPr>
              <a:t>Desktop as a Service (</a:t>
            </a:r>
            <a:r>
              <a:rPr lang="en-US" b="1" dirty="0" err="1">
                <a:highlight>
                  <a:srgbClr val="FFFF00"/>
                </a:highlight>
              </a:rPr>
              <a:t>DaaS</a:t>
            </a:r>
            <a:r>
              <a:rPr lang="en-US" b="1" dirty="0">
                <a:highlight>
                  <a:srgbClr val="FFFF00"/>
                </a:highlight>
              </a:rPr>
              <a:t>) </a:t>
            </a:r>
            <a:r>
              <a:rPr lang="en-US" b="1" dirty="0"/>
              <a:t>product / Managed VDI service </a:t>
            </a:r>
            <a:r>
              <a:rPr lang="en-US" dirty="0"/>
              <a:t>to easily provision </a:t>
            </a:r>
            <a:r>
              <a:rPr lang="en-US" dirty="0">
                <a:highlight>
                  <a:srgbClr val="FFFF00"/>
                </a:highlight>
              </a:rPr>
              <a:t>Windows or Linux desktops  </a:t>
            </a:r>
            <a:r>
              <a:rPr lang="en-US" b="1" dirty="0">
                <a:highlight>
                  <a:srgbClr val="FFFF00"/>
                </a:highlight>
              </a:rPr>
              <a:t>(Similar to Citrix)</a:t>
            </a:r>
          </a:p>
          <a:p>
            <a:pPr marL="285750" indent="-285750">
              <a:buFont typeface="Wingdings" panose="05000000000000000000" pitchFamily="2" charset="2"/>
              <a:buChar char="§"/>
            </a:pPr>
            <a:r>
              <a:rPr lang="en-US" dirty="0"/>
              <a:t>No development on local but hence VDI .</a:t>
            </a:r>
          </a:p>
          <a:p>
            <a:pPr marL="285750" indent="-285750">
              <a:buFont typeface="Wingdings" panose="05000000000000000000" pitchFamily="2" charset="2"/>
              <a:buChar char="§"/>
            </a:pPr>
            <a:r>
              <a:rPr lang="en-US" dirty="0"/>
              <a:t>Great to eliminate management of </a:t>
            </a:r>
            <a:r>
              <a:rPr lang="en-US" dirty="0">
                <a:highlight>
                  <a:srgbClr val="FFFF00"/>
                </a:highlight>
              </a:rPr>
              <a:t>on-premise VDI (Virtual Desktop Infrastructure)</a:t>
            </a:r>
          </a:p>
          <a:p>
            <a:pPr marL="285750" indent="-285750">
              <a:buFont typeface="Wingdings" panose="05000000000000000000" pitchFamily="2" charset="2"/>
              <a:buChar char="§"/>
            </a:pPr>
            <a:r>
              <a:rPr lang="en-US" dirty="0"/>
              <a:t>Fast and quickly scalable to thousands of users</a:t>
            </a:r>
          </a:p>
          <a:p>
            <a:pPr marL="285750" indent="-285750">
              <a:buFont typeface="Wingdings" panose="05000000000000000000" pitchFamily="2" charset="2"/>
              <a:buChar char="§"/>
            </a:pPr>
            <a:r>
              <a:rPr lang="en-GB" dirty="0"/>
              <a:t>Amazon WorkSpaces enables you to provision </a:t>
            </a:r>
            <a:r>
              <a:rPr lang="en-GB" dirty="0">
                <a:highlight>
                  <a:srgbClr val="FFFF00"/>
                </a:highlight>
              </a:rPr>
              <a:t>virtual, cloud-based Microsoft Windows, Amazon Linux, or Ubuntu Linux desktops for your users, known as WorkSpaces</a:t>
            </a:r>
            <a:r>
              <a:rPr lang="en-GB" dirty="0"/>
              <a:t>. </a:t>
            </a:r>
            <a:r>
              <a:rPr lang="en-GB" dirty="0">
                <a:highlight>
                  <a:srgbClr val="00FFFF"/>
                </a:highlight>
              </a:rPr>
              <a:t>WorkSpaces eliminates the need to procure and deploy hardware or install complex software</a:t>
            </a:r>
            <a:r>
              <a:rPr lang="en-GB" dirty="0"/>
              <a:t>. You can quickly add or remove users as your needs change.</a:t>
            </a:r>
          </a:p>
          <a:p>
            <a:pPr marL="285750" indent="-285750">
              <a:buFont typeface="Wingdings" panose="05000000000000000000" pitchFamily="2" charset="2"/>
              <a:buChar char="§"/>
            </a:pPr>
            <a:r>
              <a:rPr lang="en-GB" dirty="0"/>
              <a:t>No Data given to Developer for security purpose , hence Workspaces</a:t>
            </a:r>
            <a:endParaRPr lang="en-IN" dirty="0"/>
          </a:p>
          <a:p>
            <a:endParaRPr lang="en-IN" dirty="0"/>
          </a:p>
        </p:txBody>
      </p:sp>
      <p:pic>
        <p:nvPicPr>
          <p:cNvPr id="4" name="Picture 3">
            <a:extLst>
              <a:ext uri="{FF2B5EF4-FFF2-40B4-BE49-F238E27FC236}">
                <a16:creationId xmlns:a16="http://schemas.microsoft.com/office/drawing/2014/main" id="{D668222C-F311-45BA-8F22-B51EDB6A6916}"/>
              </a:ext>
            </a:extLst>
          </p:cNvPr>
          <p:cNvPicPr>
            <a:picLocks noChangeAspect="1"/>
          </p:cNvPicPr>
          <p:nvPr/>
        </p:nvPicPr>
        <p:blipFill>
          <a:blip r:embed="rId2"/>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351343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CE97-1816-493F-8D66-DBA3E5B88388}"/>
              </a:ext>
            </a:extLst>
          </p:cNvPr>
          <p:cNvSpPr>
            <a:spLocks noGrp="1"/>
          </p:cNvSpPr>
          <p:nvPr>
            <p:ph type="title"/>
          </p:nvPr>
        </p:nvSpPr>
        <p:spPr/>
        <p:txBody>
          <a:bodyPr/>
          <a:lstStyle/>
          <a:p>
            <a:r>
              <a:rPr lang="en-IN" b="1" dirty="0"/>
              <a:t>Amazon WorkSpaces Web</a:t>
            </a:r>
          </a:p>
        </p:txBody>
      </p:sp>
      <p:sp>
        <p:nvSpPr>
          <p:cNvPr id="3" name="Content Placeholder 2">
            <a:extLst>
              <a:ext uri="{FF2B5EF4-FFF2-40B4-BE49-F238E27FC236}">
                <a16:creationId xmlns:a16="http://schemas.microsoft.com/office/drawing/2014/main" id="{DB75D2EE-3521-471C-B18C-011C6F3471DA}"/>
              </a:ext>
            </a:extLst>
          </p:cNvPr>
          <p:cNvSpPr>
            <a:spLocks noGrp="1"/>
          </p:cNvSpPr>
          <p:nvPr>
            <p:ph idx="1"/>
          </p:nvPr>
        </p:nvSpPr>
        <p:spPr/>
        <p:txBody>
          <a:bodyPr/>
          <a:lstStyle/>
          <a:p>
            <a:r>
              <a:rPr lang="en-GB" dirty="0"/>
              <a:t>Amazon WorkSpaces Web is an on-demand, fully managed, Linux-based service designed to facilitate secure browser access to internal websites and software-as-a-service (SaaS) applications. </a:t>
            </a:r>
          </a:p>
          <a:p>
            <a:r>
              <a:rPr lang="en-GB" dirty="0"/>
              <a:t>Access the service from existing web browsers, without the administrative burden of infrastructure management, specialized client software, or virtual private network (VPN) solutions.</a:t>
            </a:r>
          </a:p>
          <a:p>
            <a:endParaRPr lang="en-GB" dirty="0"/>
          </a:p>
          <a:p>
            <a:endParaRPr lang="en-GB" dirty="0"/>
          </a:p>
          <a:p>
            <a:endParaRPr lang="en-GB" dirty="0">
              <a:solidFill>
                <a:srgbClr val="16191F"/>
              </a:solidFill>
              <a:latin typeface="Amazon Ember"/>
            </a:endParaRPr>
          </a:p>
          <a:p>
            <a:endParaRPr lang="en-IN" dirty="0"/>
          </a:p>
          <a:p>
            <a:endParaRPr lang="en-IN" dirty="0"/>
          </a:p>
        </p:txBody>
      </p:sp>
      <p:pic>
        <p:nvPicPr>
          <p:cNvPr id="4" name="Picture 3">
            <a:extLst>
              <a:ext uri="{FF2B5EF4-FFF2-40B4-BE49-F238E27FC236}">
                <a16:creationId xmlns:a16="http://schemas.microsoft.com/office/drawing/2014/main" id="{D668222C-F311-45BA-8F22-B51EDB6A6916}"/>
              </a:ext>
            </a:extLst>
          </p:cNvPr>
          <p:cNvPicPr>
            <a:picLocks noChangeAspect="1"/>
          </p:cNvPicPr>
          <p:nvPr/>
        </p:nvPicPr>
        <p:blipFill>
          <a:blip r:embed="rId2"/>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351057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0354B-05CF-4A91-BE06-856EA91CB835}"/>
              </a:ext>
            </a:extLst>
          </p:cNvPr>
          <p:cNvSpPr>
            <a:spLocks noGrp="1"/>
          </p:cNvSpPr>
          <p:nvPr>
            <p:ph type="title"/>
          </p:nvPr>
        </p:nvSpPr>
        <p:spPr>
          <a:xfrm>
            <a:off x="838200" y="365125"/>
            <a:ext cx="10515600" cy="5771515"/>
          </a:xfrm>
        </p:spPr>
        <p:txBody>
          <a:bodyPr/>
          <a:lstStyle/>
          <a:p>
            <a:r>
              <a:rPr lang="en-IN" b="1" dirty="0"/>
              <a:t>                   </a:t>
            </a:r>
            <a:br>
              <a:rPr lang="en-IN" b="1" dirty="0"/>
            </a:br>
            <a:r>
              <a:rPr lang="en-IN" b="1" dirty="0"/>
              <a:t>           </a:t>
            </a:r>
            <a:r>
              <a:rPr lang="en-IN" sz="6000" b="1" dirty="0"/>
              <a:t>Frontend Web and Mobile </a:t>
            </a:r>
            <a:br>
              <a:rPr lang="en-IN" b="1" dirty="0"/>
            </a:br>
            <a:r>
              <a:rPr lang="en-IN" b="1" dirty="0"/>
              <a:t>                   </a:t>
            </a:r>
          </a:p>
        </p:txBody>
      </p:sp>
      <p:pic>
        <p:nvPicPr>
          <p:cNvPr id="3" name="Picture 2">
            <a:extLst>
              <a:ext uri="{FF2B5EF4-FFF2-40B4-BE49-F238E27FC236}">
                <a16:creationId xmlns:a16="http://schemas.microsoft.com/office/drawing/2014/main" id="{FC163363-12AF-4807-92B9-EF68A4B96689}"/>
              </a:ext>
            </a:extLst>
          </p:cNvPr>
          <p:cNvPicPr>
            <a:picLocks noChangeAspect="1"/>
          </p:cNvPicPr>
          <p:nvPr/>
        </p:nvPicPr>
        <p:blipFill>
          <a:blip r:embed="rId2"/>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52995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CE97-1816-493F-8D66-DBA3E5B88388}"/>
              </a:ext>
            </a:extLst>
          </p:cNvPr>
          <p:cNvSpPr>
            <a:spLocks noGrp="1"/>
          </p:cNvSpPr>
          <p:nvPr>
            <p:ph type="title"/>
          </p:nvPr>
        </p:nvSpPr>
        <p:spPr/>
        <p:txBody>
          <a:bodyPr/>
          <a:lstStyle/>
          <a:p>
            <a:r>
              <a:rPr lang="en-IN" b="1" dirty="0"/>
              <a:t>AWS Amplify</a:t>
            </a:r>
          </a:p>
        </p:txBody>
      </p:sp>
      <p:sp>
        <p:nvSpPr>
          <p:cNvPr id="3" name="Content Placeholder 2">
            <a:extLst>
              <a:ext uri="{FF2B5EF4-FFF2-40B4-BE49-F238E27FC236}">
                <a16:creationId xmlns:a16="http://schemas.microsoft.com/office/drawing/2014/main" id="{DB75D2EE-3521-471C-B18C-011C6F3471DA}"/>
              </a:ext>
            </a:extLst>
          </p:cNvPr>
          <p:cNvSpPr>
            <a:spLocks noGrp="1"/>
          </p:cNvSpPr>
          <p:nvPr>
            <p:ph idx="1"/>
          </p:nvPr>
        </p:nvSpPr>
        <p:spPr/>
        <p:txBody>
          <a:bodyPr/>
          <a:lstStyle/>
          <a:p>
            <a:r>
              <a:rPr lang="en-IN" dirty="0"/>
              <a:t>A set of tools and services that helps you develop and deploy scalable </a:t>
            </a:r>
            <a:r>
              <a:rPr lang="en-IN" b="1" dirty="0"/>
              <a:t>full stack web and mobile applications </a:t>
            </a:r>
          </a:p>
          <a:p>
            <a:r>
              <a:rPr lang="en-IN" dirty="0"/>
              <a:t>Authentication, Storage, API (REST, </a:t>
            </a:r>
            <a:r>
              <a:rPr lang="en-IN" dirty="0" err="1"/>
              <a:t>GraphQL</a:t>
            </a:r>
            <a:r>
              <a:rPr lang="en-IN" dirty="0"/>
              <a:t>), CI/CD, </a:t>
            </a:r>
            <a:r>
              <a:rPr lang="en-IN" dirty="0" err="1"/>
              <a:t>PubSub</a:t>
            </a:r>
            <a:r>
              <a:rPr lang="en-IN" dirty="0"/>
              <a:t>, Analytics, AI/ML Predictions, Monitoring, Source Code from AWS, GitHub, etc…</a:t>
            </a:r>
          </a:p>
          <a:p>
            <a:endParaRPr lang="en-IN" dirty="0"/>
          </a:p>
          <a:p>
            <a:endParaRPr lang="en-IN" dirty="0"/>
          </a:p>
          <a:p>
            <a:r>
              <a:rPr lang="en-IN" dirty="0"/>
              <a:t>Exam Question  :-- deploy scalable full stack web and mobile applications   -- AWS Amplify</a:t>
            </a:r>
          </a:p>
        </p:txBody>
      </p:sp>
      <p:pic>
        <p:nvPicPr>
          <p:cNvPr id="4" name="Picture 3">
            <a:extLst>
              <a:ext uri="{FF2B5EF4-FFF2-40B4-BE49-F238E27FC236}">
                <a16:creationId xmlns:a16="http://schemas.microsoft.com/office/drawing/2014/main" id="{D668222C-F311-45BA-8F22-B51EDB6A6916}"/>
              </a:ext>
            </a:extLst>
          </p:cNvPr>
          <p:cNvPicPr>
            <a:picLocks noChangeAspect="1"/>
          </p:cNvPicPr>
          <p:nvPr/>
        </p:nvPicPr>
        <p:blipFill>
          <a:blip r:embed="rId2"/>
          <a:stretch>
            <a:fillRect/>
          </a:stretch>
        </p:blipFill>
        <p:spPr>
          <a:xfrm>
            <a:off x="9409777" y="365125"/>
            <a:ext cx="1944023" cy="1129531"/>
          </a:xfrm>
          <a:prstGeom prst="rect">
            <a:avLst/>
          </a:prstGeom>
        </p:spPr>
      </p:pic>
    </p:spTree>
    <p:extLst>
      <p:ext uri="{BB962C8B-B14F-4D97-AF65-F5344CB8AC3E}">
        <p14:creationId xmlns:p14="http://schemas.microsoft.com/office/powerpoint/2010/main" val="49877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D6524-D2D0-4501-9817-54DA62CE1C35}"/>
              </a:ext>
            </a:extLst>
          </p:cNvPr>
          <p:cNvSpPr>
            <a:spLocks noGrp="1"/>
          </p:cNvSpPr>
          <p:nvPr>
            <p:ph type="title"/>
          </p:nvPr>
        </p:nvSpPr>
        <p:spPr/>
        <p:txBody>
          <a:bodyPr/>
          <a:lstStyle/>
          <a:p>
            <a:r>
              <a:rPr lang="en-IN" b="1" dirty="0"/>
              <a:t>AWS Amplify</a:t>
            </a:r>
          </a:p>
        </p:txBody>
      </p:sp>
      <p:pic>
        <p:nvPicPr>
          <p:cNvPr id="4" name="Content Placeholder 3">
            <a:extLst>
              <a:ext uri="{FF2B5EF4-FFF2-40B4-BE49-F238E27FC236}">
                <a16:creationId xmlns:a16="http://schemas.microsoft.com/office/drawing/2014/main" id="{53456EFF-EFD6-4071-8B4E-6522926A7C69}"/>
              </a:ext>
            </a:extLst>
          </p:cNvPr>
          <p:cNvPicPr>
            <a:picLocks noGrp="1" noChangeAspect="1"/>
          </p:cNvPicPr>
          <p:nvPr>
            <p:ph idx="1"/>
          </p:nvPr>
        </p:nvPicPr>
        <p:blipFill>
          <a:blip r:embed="rId2"/>
          <a:stretch>
            <a:fillRect/>
          </a:stretch>
        </p:blipFill>
        <p:spPr>
          <a:xfrm>
            <a:off x="838200" y="1955694"/>
            <a:ext cx="10515600" cy="4091200"/>
          </a:xfrm>
          <a:prstGeom prst="rect">
            <a:avLst/>
          </a:prstGeom>
        </p:spPr>
      </p:pic>
      <p:pic>
        <p:nvPicPr>
          <p:cNvPr id="5" name="Picture 4">
            <a:extLst>
              <a:ext uri="{FF2B5EF4-FFF2-40B4-BE49-F238E27FC236}">
                <a16:creationId xmlns:a16="http://schemas.microsoft.com/office/drawing/2014/main" id="{A90F6442-F844-4C5C-9A46-9FD249C845C3}"/>
              </a:ext>
            </a:extLst>
          </p:cNvPr>
          <p:cNvPicPr>
            <a:picLocks noChangeAspect="1"/>
          </p:cNvPicPr>
          <p:nvPr/>
        </p:nvPicPr>
        <p:blipFill>
          <a:blip r:embed="rId3"/>
          <a:stretch>
            <a:fillRect/>
          </a:stretch>
        </p:blipFill>
        <p:spPr>
          <a:xfrm>
            <a:off x="9409777" y="365125"/>
            <a:ext cx="1944023" cy="1129531"/>
          </a:xfrm>
          <a:prstGeom prst="rect">
            <a:avLst/>
          </a:prstGeom>
        </p:spPr>
      </p:pic>
    </p:spTree>
    <p:extLst>
      <p:ext uri="{BB962C8B-B14F-4D97-AF65-F5344CB8AC3E}">
        <p14:creationId xmlns:p14="http://schemas.microsoft.com/office/powerpoint/2010/main" val="287435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6CE97-1816-493F-8D66-DBA3E5B88388}"/>
              </a:ext>
            </a:extLst>
          </p:cNvPr>
          <p:cNvSpPr>
            <a:spLocks noGrp="1"/>
          </p:cNvSpPr>
          <p:nvPr>
            <p:ph type="title"/>
          </p:nvPr>
        </p:nvSpPr>
        <p:spPr/>
        <p:txBody>
          <a:bodyPr/>
          <a:lstStyle/>
          <a:p>
            <a:r>
              <a:rPr lang="en-IN" b="1" dirty="0"/>
              <a:t>AWS AppSync</a:t>
            </a:r>
          </a:p>
        </p:txBody>
      </p:sp>
      <p:sp>
        <p:nvSpPr>
          <p:cNvPr id="3" name="Content Placeholder 2">
            <a:extLst>
              <a:ext uri="{FF2B5EF4-FFF2-40B4-BE49-F238E27FC236}">
                <a16:creationId xmlns:a16="http://schemas.microsoft.com/office/drawing/2014/main" id="{DB75D2EE-3521-471C-B18C-011C6F3471DA}"/>
              </a:ext>
            </a:extLst>
          </p:cNvPr>
          <p:cNvSpPr>
            <a:spLocks noGrp="1"/>
          </p:cNvSpPr>
          <p:nvPr>
            <p:ph idx="1"/>
          </p:nvPr>
        </p:nvSpPr>
        <p:spPr/>
        <p:txBody>
          <a:bodyPr>
            <a:normAutofit/>
          </a:bodyPr>
          <a:lstStyle/>
          <a:p>
            <a:r>
              <a:rPr lang="en-US" dirty="0"/>
              <a:t>Store and sync data across mobile and web apps in real-time</a:t>
            </a:r>
          </a:p>
          <a:p>
            <a:r>
              <a:rPr lang="en-GB" dirty="0"/>
              <a:t>Simplifies the process of developing applications by letting you create flexible , secure , extensible and real APIs </a:t>
            </a:r>
          </a:p>
          <a:p>
            <a:r>
              <a:rPr lang="en-US" dirty="0"/>
              <a:t>Integrations with DynamoDB / Lambda</a:t>
            </a:r>
          </a:p>
          <a:p>
            <a:r>
              <a:rPr lang="en-US" dirty="0"/>
              <a:t>Real-time subscriptions</a:t>
            </a:r>
          </a:p>
          <a:p>
            <a:r>
              <a:rPr lang="en-US" dirty="0" err="1">
                <a:highlight>
                  <a:srgbClr val="00FFFF"/>
                </a:highlight>
              </a:rPr>
              <a:t>GraphQL</a:t>
            </a:r>
            <a:r>
              <a:rPr lang="en-US" dirty="0"/>
              <a:t> – Represents data in form of Graphs </a:t>
            </a:r>
          </a:p>
          <a:p>
            <a:r>
              <a:rPr lang="en-US" dirty="0"/>
              <a:t>QL== Query Language</a:t>
            </a:r>
          </a:p>
          <a:p>
            <a:r>
              <a:rPr lang="en-US" dirty="0"/>
              <a:t>Exam Question :-- </a:t>
            </a:r>
            <a:r>
              <a:rPr lang="en-US" dirty="0" err="1"/>
              <a:t>GraphQL</a:t>
            </a:r>
            <a:r>
              <a:rPr lang="en-US" dirty="0"/>
              <a:t> == AppSync</a:t>
            </a:r>
          </a:p>
          <a:p>
            <a:endParaRPr lang="en-US" dirty="0"/>
          </a:p>
          <a:p>
            <a:endParaRPr lang="en-IN" dirty="0"/>
          </a:p>
        </p:txBody>
      </p:sp>
      <p:pic>
        <p:nvPicPr>
          <p:cNvPr id="4" name="Picture 3">
            <a:extLst>
              <a:ext uri="{FF2B5EF4-FFF2-40B4-BE49-F238E27FC236}">
                <a16:creationId xmlns:a16="http://schemas.microsoft.com/office/drawing/2014/main" id="{D668222C-F311-45BA-8F22-B51EDB6A6916}"/>
              </a:ext>
            </a:extLst>
          </p:cNvPr>
          <p:cNvPicPr>
            <a:picLocks noChangeAspect="1"/>
          </p:cNvPicPr>
          <p:nvPr/>
        </p:nvPicPr>
        <p:blipFill>
          <a:blip r:embed="rId2"/>
          <a:stretch>
            <a:fillRect/>
          </a:stretch>
        </p:blipFill>
        <p:spPr>
          <a:xfrm>
            <a:off x="9316043" y="463140"/>
            <a:ext cx="1944023" cy="1129531"/>
          </a:xfrm>
          <a:prstGeom prst="rect">
            <a:avLst/>
          </a:prstGeom>
        </p:spPr>
      </p:pic>
    </p:spTree>
    <p:extLst>
      <p:ext uri="{BB962C8B-B14F-4D97-AF65-F5344CB8AC3E}">
        <p14:creationId xmlns:p14="http://schemas.microsoft.com/office/powerpoint/2010/main" val="1617597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720</Words>
  <Application>Microsoft Office PowerPoint</Application>
  <PresentationFormat>Widescreen</PresentationFormat>
  <Paragraphs>61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Amazon Ember</vt:lpstr>
      <vt:lpstr>Arial</vt:lpstr>
      <vt:lpstr>Calibri</vt:lpstr>
      <vt:lpstr>Calibri Light</vt:lpstr>
      <vt:lpstr>Wingdings</vt:lpstr>
      <vt:lpstr>Office Theme</vt:lpstr>
      <vt:lpstr>              End User Computing                     </vt:lpstr>
      <vt:lpstr>Amazon AppStream 2.0</vt:lpstr>
      <vt:lpstr>Case Study</vt:lpstr>
      <vt:lpstr>Amazon WorkSpaces</vt:lpstr>
      <vt:lpstr>Amazon WorkSpaces Web</vt:lpstr>
      <vt:lpstr>                               Frontend Web and Mobile                     </vt:lpstr>
      <vt:lpstr>AWS Amplify</vt:lpstr>
      <vt:lpstr>AWS Amplify</vt:lpstr>
      <vt:lpstr>AWS AppSync</vt:lpstr>
      <vt:lpstr>AWS AppSync</vt:lpstr>
      <vt:lpstr>APIs for sample eCommerce application </vt:lpstr>
      <vt:lpstr>AWS Device Farm</vt:lpstr>
      <vt:lpstr>           Internet of Things (IoT)</vt:lpstr>
      <vt:lpstr>AWS IoT Core</vt:lpstr>
      <vt:lpstr>IoT Core</vt:lpstr>
      <vt:lpstr>AWS IoT Greengrass</vt:lpstr>
      <vt:lpstr>AWS IoT Greengrass</vt:lpstr>
      <vt:lpstr>Question 1</vt:lpstr>
      <vt:lpstr>Question 2</vt:lpstr>
      <vt:lpstr>Question 3</vt:lpstr>
      <vt:lpstr>Question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End User Computing                     </dc:title>
  <dc:creator>Pankaj Rajendra Dube</dc:creator>
  <cp:lastModifiedBy>Pankaj Rajendra Dube</cp:lastModifiedBy>
  <cp:revision>17</cp:revision>
  <dcterms:created xsi:type="dcterms:W3CDTF">2024-08-27T16:58:46Z</dcterms:created>
  <dcterms:modified xsi:type="dcterms:W3CDTF">2025-04-24T06:19:41Z</dcterms:modified>
</cp:coreProperties>
</file>