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02985-A233-4814-A281-D56EAAC33469}" v="14" dt="2020-04-23T02:40:0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dugula, Kalyan Kumar" userId="9773c978-5ec6-4854-994b-2cba6659b3a5" providerId="ADAL" clId="{8C102985-A233-4814-A281-D56EAAC33469}"/>
    <pc:docChg chg="undo custSel addSld modSld">
      <pc:chgData name="Paladugula, Kalyan Kumar" userId="9773c978-5ec6-4854-994b-2cba6659b3a5" providerId="ADAL" clId="{8C102985-A233-4814-A281-D56EAAC33469}" dt="2020-04-23T02:54:56.927" v="2443" actId="680"/>
      <pc:docMkLst>
        <pc:docMk/>
      </pc:docMkLst>
      <pc:sldChg chg="modSp new">
        <pc:chgData name="Paladugula, Kalyan Kumar" userId="9773c978-5ec6-4854-994b-2cba6659b3a5" providerId="ADAL" clId="{8C102985-A233-4814-A281-D56EAAC33469}" dt="2020-04-23T02:18:08.414" v="338" actId="403"/>
        <pc:sldMkLst>
          <pc:docMk/>
          <pc:sldMk cId="2567596798" sldId="256"/>
        </pc:sldMkLst>
        <pc:spChg chg="mod">
          <ac:chgData name="Paladugula, Kalyan Kumar" userId="9773c978-5ec6-4854-994b-2cba6659b3a5" providerId="ADAL" clId="{8C102985-A233-4814-A281-D56EAAC33469}" dt="2020-04-23T02:17:00.756" v="306" actId="27636"/>
          <ac:spMkLst>
            <pc:docMk/>
            <pc:sldMk cId="2567596798" sldId="256"/>
            <ac:spMk id="2" creationId="{4028F51B-6992-40C1-B4FC-13D36B8B59E5}"/>
          </ac:spMkLst>
        </pc:spChg>
        <pc:spChg chg="mod">
          <ac:chgData name="Paladugula, Kalyan Kumar" userId="9773c978-5ec6-4854-994b-2cba6659b3a5" providerId="ADAL" clId="{8C102985-A233-4814-A281-D56EAAC33469}" dt="2020-04-23T02:18:08.414" v="338" actId="403"/>
          <ac:spMkLst>
            <pc:docMk/>
            <pc:sldMk cId="2567596798" sldId="256"/>
            <ac:spMk id="3" creationId="{36985493-59BC-4C40-A07A-D47BD65F1D59}"/>
          </ac:spMkLst>
        </pc:spChg>
      </pc:sldChg>
      <pc:sldChg chg="modSp new">
        <pc:chgData name="Paladugula, Kalyan Kumar" userId="9773c978-5ec6-4854-994b-2cba6659b3a5" providerId="ADAL" clId="{8C102985-A233-4814-A281-D56EAAC33469}" dt="2020-04-23T02:38:33.547" v="1375" actId="20577"/>
        <pc:sldMkLst>
          <pc:docMk/>
          <pc:sldMk cId="1752431577" sldId="257"/>
        </pc:sldMkLst>
        <pc:spChg chg="mod">
          <ac:chgData name="Paladugula, Kalyan Kumar" userId="9773c978-5ec6-4854-994b-2cba6659b3a5" providerId="ADAL" clId="{8C102985-A233-4814-A281-D56EAAC33469}" dt="2020-04-23T02:30:47.784" v="996" actId="313"/>
          <ac:spMkLst>
            <pc:docMk/>
            <pc:sldMk cId="1752431577" sldId="257"/>
            <ac:spMk id="2" creationId="{2FA6E1EC-A41F-45E6-B11B-559F70B9F4A7}"/>
          </ac:spMkLst>
        </pc:spChg>
        <pc:spChg chg="mod">
          <ac:chgData name="Paladugula, Kalyan Kumar" userId="9773c978-5ec6-4854-994b-2cba6659b3a5" providerId="ADAL" clId="{8C102985-A233-4814-A281-D56EAAC33469}" dt="2020-04-23T02:38:33.547" v="1375" actId="20577"/>
          <ac:spMkLst>
            <pc:docMk/>
            <pc:sldMk cId="1752431577" sldId="257"/>
            <ac:spMk id="3" creationId="{7EEC4F38-6BD6-4263-B262-CCB35C2AD379}"/>
          </ac:spMkLst>
        </pc:spChg>
      </pc:sldChg>
      <pc:sldChg chg="modSp new">
        <pc:chgData name="Paladugula, Kalyan Kumar" userId="9773c978-5ec6-4854-994b-2cba6659b3a5" providerId="ADAL" clId="{8C102985-A233-4814-A281-D56EAAC33469}" dt="2020-04-23T02:54:52.721" v="2442" actId="20577"/>
        <pc:sldMkLst>
          <pc:docMk/>
          <pc:sldMk cId="317640439" sldId="258"/>
        </pc:sldMkLst>
        <pc:spChg chg="mod">
          <ac:chgData name="Paladugula, Kalyan Kumar" userId="9773c978-5ec6-4854-994b-2cba6659b3a5" providerId="ADAL" clId="{8C102985-A233-4814-A281-D56EAAC33469}" dt="2020-04-23T02:54:52.721" v="2442" actId="20577"/>
          <ac:spMkLst>
            <pc:docMk/>
            <pc:sldMk cId="317640439" sldId="258"/>
            <ac:spMk id="2" creationId="{DF7A282D-6045-4F7E-A32E-9FC311CECF38}"/>
          </ac:spMkLst>
        </pc:spChg>
        <pc:spChg chg="mod">
          <ac:chgData name="Paladugula, Kalyan Kumar" userId="9773c978-5ec6-4854-994b-2cba6659b3a5" providerId="ADAL" clId="{8C102985-A233-4814-A281-D56EAAC33469}" dt="2020-04-23T02:47:10.984" v="2416" actId="20577"/>
          <ac:spMkLst>
            <pc:docMk/>
            <pc:sldMk cId="317640439" sldId="258"/>
            <ac:spMk id="3" creationId="{FE055871-032C-49A3-9F76-38C93CF655D3}"/>
          </ac:spMkLst>
        </pc:spChg>
      </pc:sldChg>
      <pc:sldChg chg="new">
        <pc:chgData name="Paladugula, Kalyan Kumar" userId="9773c978-5ec6-4854-994b-2cba6659b3a5" providerId="ADAL" clId="{8C102985-A233-4814-A281-D56EAAC33469}" dt="2020-04-23T02:54:56.927" v="2443" actId="680"/>
        <pc:sldMkLst>
          <pc:docMk/>
          <pc:sldMk cId="70972934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85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4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F810-0B87-4A92-ACDB-67E8DA9040E2}" type="datetimeFigureOut">
              <a:rPr lang="en-US" smtClean="0"/>
              <a:t>22-Apr-20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F8D6CA-34BD-43C0-B50D-0F231636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F51B-6992-40C1-B4FC-13D36B8B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485" y="2055617"/>
            <a:ext cx="8647889" cy="5556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Detection of Alzheimer’s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5493-59BC-4C40-A07A-D47BD65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113588" cy="10968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1400" dirty="0"/>
              <a:t>By</a:t>
            </a:r>
            <a:r>
              <a:rPr lang="en-US" sz="1200" dirty="0"/>
              <a:t> </a:t>
            </a:r>
          </a:p>
          <a:p>
            <a:pPr algn="r"/>
            <a:r>
              <a:rPr lang="en-US" sz="1500" dirty="0"/>
              <a:t>Kalyan Kumar Paladugula</a:t>
            </a:r>
          </a:p>
          <a:p>
            <a:pPr algn="r"/>
            <a:r>
              <a:rPr lang="en-US" sz="1500" dirty="0"/>
              <a:t>Sudha Anusha </a:t>
            </a:r>
            <a:r>
              <a:rPr lang="en-US" sz="1500" dirty="0" err="1"/>
              <a:t>Sagi</a:t>
            </a:r>
            <a:endParaRPr lang="en-US" sz="1500" dirty="0"/>
          </a:p>
          <a:p>
            <a:pPr algn="r"/>
            <a:r>
              <a:rPr lang="en-US" sz="1500" dirty="0"/>
              <a:t>Vignesh Narayanaswamy</a:t>
            </a:r>
          </a:p>
        </p:txBody>
      </p:sp>
    </p:spTree>
    <p:extLst>
      <p:ext uri="{BB962C8B-B14F-4D97-AF65-F5344CB8AC3E}">
        <p14:creationId xmlns:p14="http://schemas.microsoft.com/office/powerpoint/2010/main" val="25675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E1EC-A41F-45E6-B11B-559F70B9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Alzheimer’s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4F38-6BD6-4263-B262-CCB35C2A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37" y="2169268"/>
            <a:ext cx="9358009" cy="3872095"/>
          </a:xfrm>
        </p:spPr>
        <p:txBody>
          <a:bodyPr/>
          <a:lstStyle/>
          <a:p>
            <a:r>
              <a:rPr lang="en-US" dirty="0"/>
              <a:t>Alzheimer’s is the common form of dementia mostly occurring in the late life.</a:t>
            </a:r>
          </a:p>
          <a:p>
            <a:r>
              <a:rPr lang="en-US" dirty="0"/>
              <a:t>It is an irreversible, progressive brain disorder marked by a decline in cognitive functioning with no validated treatment.</a:t>
            </a:r>
          </a:p>
          <a:p>
            <a:r>
              <a:rPr lang="en-US" dirty="0"/>
              <a:t>MCI (mild cognitive impairment) could be an early stage of Alzheimer’s disease.</a:t>
            </a:r>
          </a:p>
          <a:p>
            <a:r>
              <a:rPr lang="en-US" dirty="0"/>
              <a:t>Hence, a great research has been conducted to detect it in this early stage in order to slow or prevent the progression.</a:t>
            </a:r>
          </a:p>
          <a:p>
            <a:r>
              <a:rPr lang="en-US" dirty="0"/>
              <a:t>But it is difficult to predict the progression of MCI to AD.</a:t>
            </a:r>
          </a:p>
          <a:p>
            <a:r>
              <a:rPr lang="en-US" dirty="0"/>
              <a:t>Alzheimer’s is the sixth-leading cause of death in the United States.</a:t>
            </a:r>
          </a:p>
          <a:p>
            <a:r>
              <a:rPr lang="en-US" dirty="0"/>
              <a:t>The consumption of this dementia was around $300 billion in 2018 in the 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1C85-33E1-47D3-93F2-40956397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5CA0-F980-47AE-BD7F-91ACE8D5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282D-6045-4F7E-A32E-9FC311CE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214010"/>
            <a:ext cx="9079449" cy="680936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5871-032C-49A3-9F76-38C93CF6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1196503"/>
            <a:ext cx="9465013" cy="4844860"/>
          </a:xfrm>
        </p:spPr>
        <p:txBody>
          <a:bodyPr/>
          <a:lstStyle/>
          <a:p>
            <a:r>
              <a:rPr lang="en-US" dirty="0"/>
              <a:t>Advanced Neuroimaging techniques, such as magnetic resonance imaging (MRI) and positron emission tomography (PET), have been developed to identify the structural and molecular biomarkers of AD</a:t>
            </a:r>
          </a:p>
          <a:p>
            <a:r>
              <a:rPr lang="en-US" dirty="0"/>
              <a:t>But the high dimensionality and multi-modality of these data made the application of machine learning difficult</a:t>
            </a:r>
          </a:p>
          <a:p>
            <a:r>
              <a:rPr lang="en-US" dirty="0"/>
              <a:t>Many research papers have shown that deep learning is very effective in extracting the biomarkers (important features).</a:t>
            </a:r>
          </a:p>
          <a:p>
            <a:r>
              <a:rPr lang="en-US" dirty="0"/>
              <a:t>Some researchers used Deep learning for both feature engineering and Classification purposes and some used Hybrid Learning: Deep learning for features and Machine Learning for Classification.</a:t>
            </a:r>
          </a:p>
          <a:p>
            <a:r>
              <a:rPr lang="en-US" dirty="0"/>
              <a:t>The former approach proven to have good accuracy when applied on large dataset and second one shown good promise when the dataset is small</a:t>
            </a:r>
          </a:p>
        </p:txBody>
      </p:sp>
    </p:spTree>
    <p:extLst>
      <p:ext uri="{BB962C8B-B14F-4D97-AF65-F5344CB8AC3E}">
        <p14:creationId xmlns:p14="http://schemas.microsoft.com/office/powerpoint/2010/main" val="317640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251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Detection of Alzheimer’s using Deep Learning</vt:lpstr>
      <vt:lpstr>About Alzheimer’s</vt:lpstr>
      <vt:lpstr>PowerPoint Presentation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Alzheimer’s using Deep Learning</dc:title>
  <dc:creator>Kalyan Kumar Paladugula</dc:creator>
  <cp:lastModifiedBy>Kalyan Kumar Paladugula</cp:lastModifiedBy>
  <cp:revision>1</cp:revision>
  <dcterms:created xsi:type="dcterms:W3CDTF">2020-04-23T02:10:52Z</dcterms:created>
  <dcterms:modified xsi:type="dcterms:W3CDTF">2020-04-23T02:55:01Z</dcterms:modified>
</cp:coreProperties>
</file>