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4" y="993387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09317" y="1952275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b="1" dirty="0"/>
              <a:t>Ted Codd</a:t>
            </a:r>
            <a:br>
              <a:rPr lang="en-IN" sz="1050" b="1" dirty="0"/>
            </a:br>
            <a:r>
              <a:rPr lang="en-IN" sz="1050" dirty="0"/>
              <a:t>Turing Award 1981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14" y="1345474"/>
            <a:ext cx="4197313" cy="50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sz="1700" dirty="0"/>
              <a:t>Two classes of languages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Pure </a:t>
            </a:r>
            <a:r>
              <a:rPr lang="en-US" altLang="en-US" sz="1700" dirty="0"/>
              <a:t>– used for proving properties about computational power and for optimization</a:t>
            </a:r>
          </a:p>
          <a:p>
            <a:pPr lvl="2"/>
            <a:r>
              <a:rPr lang="en-US" altLang="en-US" sz="1700" dirty="0"/>
              <a:t>Relational Algebra</a:t>
            </a:r>
          </a:p>
          <a:p>
            <a:pPr lvl="2"/>
            <a:r>
              <a:rPr lang="en-US" altLang="en-US" sz="1700" dirty="0"/>
              <a:t>Tuple relational calculus</a:t>
            </a:r>
          </a:p>
          <a:p>
            <a:pPr lvl="2"/>
            <a:r>
              <a:rPr lang="en-US" altLang="en-US" sz="1700" dirty="0"/>
              <a:t>Domain relational calculus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Commercial </a:t>
            </a:r>
            <a:r>
              <a:rPr lang="en-US" altLang="en-US" sz="1700" dirty="0"/>
              <a:t>– used in commercial systems</a:t>
            </a:r>
          </a:p>
          <a:p>
            <a:pPr lvl="2"/>
            <a:r>
              <a:rPr lang="en-US" altLang="en-US" sz="1700" dirty="0"/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0207"/>
            <a:ext cx="7541148" cy="4234274"/>
          </a:xfrm>
        </p:spPr>
        <p:txBody>
          <a:bodyPr/>
          <a:lstStyle/>
          <a:p>
            <a:r>
              <a:rPr lang="en-US" altLang="en-US" sz="1700" dirty="0"/>
              <a:t>There are basically two types of data-manipulation language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sz="1700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sz="1700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sz="1700" dirty="0"/>
              <a:t>Declarative DMLs are usually easier to learn and use than are procedural DMLs.  </a:t>
            </a:r>
          </a:p>
          <a:p>
            <a:r>
              <a:rPr lang="en-US" altLang="en-US" sz="1700" dirty="0"/>
              <a:t>Declarative DMLs are also referred to as non-procedural DMLs</a:t>
            </a:r>
          </a:p>
          <a:p>
            <a:r>
              <a:rPr lang="en-US" altLang="en-US" sz="1700" dirty="0"/>
              <a:t>The portion of a DML that involves information retrieval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query</a:t>
            </a:r>
            <a:r>
              <a:rPr lang="en-US" altLang="en-US" sz="1700" dirty="0"/>
              <a:t> language.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data\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Database-System</a:t>
            </a:r>
            <a:r>
              <a:rPr lang="en-US" altLang="en-US" sz="3200" dirty="0">
                <a:effectLst/>
              </a:rPr>
              <a:t> Applications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134" y="1460273"/>
            <a:ext cx="5833705" cy="373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27463" y="1504159"/>
            <a:ext cx="7350711" cy="4262658"/>
          </a:xfrm>
        </p:spPr>
        <p:txBody>
          <a:bodyPr/>
          <a:lstStyle/>
          <a:p>
            <a:r>
              <a:rPr lang="en-US" altLang="en-US" sz="1700" dirty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sz="1700" dirty="0"/>
              <a:t>Application programmers -- are computer professionals who write application programs. </a:t>
            </a:r>
          </a:p>
          <a:p>
            <a:r>
              <a:rPr lang="en-US" altLang="en-US" sz="1700" dirty="0"/>
              <a:t>Sophisticated users -- interact with the system without writing programs</a:t>
            </a:r>
          </a:p>
          <a:p>
            <a:pPr lvl="1"/>
            <a:r>
              <a:rPr lang="en-US" altLang="en-US" sz="1700" dirty="0"/>
              <a:t>using a database query language or by </a:t>
            </a:r>
          </a:p>
          <a:p>
            <a:pPr lvl="1"/>
            <a:r>
              <a:rPr lang="en-US" altLang="en-US" sz="1700" dirty="0"/>
              <a:t>using tools such as data analysis software.</a:t>
            </a:r>
          </a:p>
          <a:p>
            <a:r>
              <a:rPr lang="en-US" altLang="en-US" sz="1700" dirty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68351" y="1056631"/>
            <a:ext cx="6402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00" dirty="0"/>
              <a:t>There are four different types of database-system users</a:t>
            </a:r>
            <a:endParaRPr 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</a:t>
            </a:r>
            <a:r>
              <a:rPr lang="en-US" sz="1700" dirty="0"/>
              <a:t>, whose functions are: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93460</TotalTime>
  <Words>2173</Words>
  <Application>Microsoft Office PowerPoint</Application>
  <PresentationFormat>On-screen Show (4:3)</PresentationFormat>
  <Paragraphs>319</Paragraphs>
  <Slides>37</Slides>
  <Notes>37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Outline</vt:lpstr>
      <vt:lpstr>Database-System Applications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Data Manipulation Language (Cont.)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Paige, Judi</cp:lastModifiedBy>
  <cp:revision>450</cp:revision>
  <cp:lastPrinted>1999-06-28T19:27:31Z</cp:lastPrinted>
  <dcterms:created xsi:type="dcterms:W3CDTF">2009-12-21T15:40:22Z</dcterms:created>
  <dcterms:modified xsi:type="dcterms:W3CDTF">2019-07-22T17:17:33Z</dcterms:modified>
</cp:coreProperties>
</file>