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7"/>
  </p:notesMasterIdLst>
  <p:handoutMasterIdLst>
    <p:handoutMasterId r:id="rId58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91" r:id="rId19"/>
    <p:sldId id="354" r:id="rId20"/>
    <p:sldId id="355" r:id="rId21"/>
    <p:sldId id="356" r:id="rId22"/>
    <p:sldId id="357" r:id="rId23"/>
    <p:sldId id="392" r:id="rId24"/>
    <p:sldId id="359" r:id="rId25"/>
    <p:sldId id="360" r:id="rId26"/>
    <p:sldId id="361" r:id="rId27"/>
    <p:sldId id="362" r:id="rId28"/>
    <p:sldId id="363" r:id="rId29"/>
    <p:sldId id="393" r:id="rId30"/>
    <p:sldId id="405" r:id="rId31"/>
    <p:sldId id="366" r:id="rId32"/>
    <p:sldId id="367" r:id="rId33"/>
    <p:sldId id="368" r:id="rId34"/>
    <p:sldId id="395" r:id="rId35"/>
    <p:sldId id="396" r:id="rId36"/>
    <p:sldId id="397" r:id="rId37"/>
    <p:sldId id="372" r:id="rId38"/>
    <p:sldId id="399" r:id="rId39"/>
    <p:sldId id="400" r:id="rId40"/>
    <p:sldId id="375" r:id="rId41"/>
    <p:sldId id="401" r:id="rId42"/>
    <p:sldId id="377" r:id="rId43"/>
    <p:sldId id="378" r:id="rId44"/>
    <p:sldId id="379" r:id="rId45"/>
    <p:sldId id="402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03" r:id="rId54"/>
    <p:sldId id="389" r:id="rId55"/>
    <p:sldId id="404" r:id="rId5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54" d="100"/>
          <a:sy n="54" d="100"/>
        </p:scale>
        <p:origin x="1008" y="5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</a:p>
          <a:p>
            <a:r>
              <a:rPr lang="en-US" altLang="en-US" dirty="0"/>
              <a:t>Shipping SQL Statements to the Database System</a:t>
            </a:r>
          </a:p>
          <a:p>
            <a:r>
              <a:rPr lang="en-US" altLang="en-US" dirty="0"/>
              <a:t>Exceptions and Resource Management</a:t>
            </a:r>
          </a:p>
          <a:p>
            <a:r>
              <a:rPr lang="en-US" altLang="en-US" dirty="0"/>
              <a:t>Retrieving the Result of a Query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en-US" altLang="en-US" dirty="0"/>
              <a:t>Callable Statements</a:t>
            </a:r>
          </a:p>
          <a:p>
            <a:r>
              <a:rPr lang="en-US" altLang="en-US" dirty="0"/>
              <a:t>Metadata Features</a:t>
            </a:r>
          </a:p>
          <a:p>
            <a:r>
              <a:rPr lang="en-US" altLang="en-US" dirty="0"/>
              <a:t>Other Features</a:t>
            </a:r>
          </a:p>
          <a:p>
            <a:r>
              <a:rPr lang="en-US" altLang="en-US" dirty="0"/>
              <a:t>Database Access from Python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en-US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</a:p>
          <a:p>
            <a:r>
              <a:rPr lang="en-US" altLang="en-US"/>
              <a:t>E.g.after executing query to get a ResultSet 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      }</a:t>
            </a:r>
          </a:p>
          <a:p>
            <a:r>
              <a:rPr lang="en-US" altLang="en-US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r>
              <a:rPr lang="en-US" altLang="en-US" dirty="0">
                <a:solidFill>
                  <a:srgbClr val="0000FF"/>
                </a:solidFill>
              </a:rPr>
              <a:t/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/>
              <a:t>SQLJ: embedded SQL in Java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iterator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(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{ select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avg</a:t>
            </a:r>
            <a:r>
              <a:rPr lang="en-US" altLang="en-US" dirty="0">
                <a:ea typeface="ＭＳ Ｐゴシック" panose="020B0600070205080204" pitchFamily="34" charset="-128"/>
              </a:rPr>
              <a:t>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group by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 };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iter.avgSal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DECLARE SECTION}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r>
              <a:rPr lang="en-US" altLang="en-US" dirty="0">
                <a:solidFill>
                  <a:srgbClr val="993300"/>
                </a:solidFill>
              </a:rPr>
              <a:t/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/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</a:p>
          <a:p>
            <a:r>
              <a:rPr lang="en-US" altLang="en-US" sz="1700" dirty="0"/>
              <a:t>Embedded SQL -- provides a means by which a program can interact with a database server.  </a:t>
            </a:r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r>
              <a:rPr lang="en-US" altLang="ja-JP" i="1" dirty="0"/>
              <a:t/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  <a:p>
            <a:r>
              <a:rPr lang="en-US" altLang="en-US" dirty="0"/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664651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End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of Chapter 5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92602</TotalTime>
  <Words>2579</Words>
  <Application>Microsoft Office PowerPoint</Application>
  <PresentationFormat>On-screen Show (4:3)</PresentationFormat>
  <Paragraphs>417</Paragraphs>
  <Slides>55</Slides>
  <Notes>46</Notes>
  <HiddenSlides>8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  <vt:variant>
        <vt:lpstr>Custom Shows</vt:lpstr>
      </vt:variant>
      <vt:variant>
        <vt:i4>1</vt:i4>
      </vt:variant>
    </vt:vector>
  </HeadingPairs>
  <TitlesOfParts>
    <vt:vector size="66" baseType="lpstr">
      <vt:lpstr>MS PGothic</vt:lpstr>
      <vt:lpstr>MS PGothic</vt:lpstr>
      <vt:lpstr>Arial</vt:lpstr>
      <vt:lpstr>Helvetica</vt:lpstr>
      <vt:lpstr>Monotype Sorts</vt:lpstr>
      <vt:lpstr>Tahoma</vt:lpstr>
      <vt:lpstr>Times New Roman</vt:lpstr>
      <vt:lpstr>Webdings</vt:lpstr>
      <vt:lpstr>Wingdings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Presentation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Presentation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Presentation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Presentation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Presentation</vt:lpstr>
      <vt:lpstr>Recursion in SQL</vt:lpstr>
      <vt:lpstr>The Power of Recursion</vt:lpstr>
      <vt:lpstr>The Power of Recursion</vt:lpstr>
      <vt:lpstr>Example of Fixed-Point Computation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458</cp:revision>
  <cp:lastPrinted>1999-06-28T19:27:31Z</cp:lastPrinted>
  <dcterms:created xsi:type="dcterms:W3CDTF">2009-12-21T15:40:22Z</dcterms:created>
  <dcterms:modified xsi:type="dcterms:W3CDTF">2019-07-30T14:39:08Z</dcterms:modified>
</cp:coreProperties>
</file>