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7"/>
  </p:notesMasterIdLst>
  <p:handoutMasterIdLst>
    <p:handoutMasterId r:id="rId88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  <p:sldId id="453" r:id="rId83"/>
    <p:sldId id="454" r:id="rId84"/>
    <p:sldId id="455" r:id="rId85"/>
    <p:sldId id="419" r:id="rId8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D3E95A-D4EE-41E9-B800-18A30B405487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53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6: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2699188"/>
            <a:ext cx="4124516" cy="14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r>
              <a:rPr lang="en-US" altLang="en-US" sz="1700" u="sng" dirty="0"/>
              <a:t/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07" y="2012264"/>
            <a:ext cx="4804855" cy="98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45" y="2511552"/>
            <a:ext cx="5298478" cy="25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pic>
        <p:nvPicPr>
          <p:cNvPr id="32772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999869" y="2532454"/>
            <a:ext cx="5876163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5940425" y="3944938"/>
            <a:ext cx="228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34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31" y="2000875"/>
            <a:ext cx="5513387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inrsructor.ID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654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Nonbinary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5101"/>
            <a:ext cx="7572652" cy="3109907"/>
          </a:xfrm>
        </p:spPr>
        <p:txBody>
          <a:bodyPr/>
          <a:lstStyle/>
          <a:p>
            <a:r>
              <a:rPr lang="en-US" altLang="en-US" sz="1700" dirty="0"/>
              <a:t>If no cardinality constraints are present, the superkey  is formed as described earlier. and it is chosen as the primary key.</a:t>
            </a:r>
          </a:p>
          <a:p>
            <a:r>
              <a:rPr lang="en-US" altLang="en-US" sz="1700" dirty="0"/>
              <a:t>If there are cardinality constraints are present: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Recall that  we permit at most one arrow out of a relationship set.</a:t>
            </a:r>
          </a:p>
          <a:p>
            <a:pPr lvl="1"/>
            <a:r>
              <a:rPr lang="en-US" altLang="en-US" sz="17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AVI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700" dirty="0"/>
              <a:t>Initial phase -- characterize fully the data needs of the prospective database users. </a:t>
            </a:r>
          </a:p>
          <a:p>
            <a:r>
              <a:rPr lang="en-US" altLang="en-US" sz="1700" dirty="0"/>
              <a:t>Second phase  -- choosing  a data model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3591736"/>
            <a:ext cx="5279394" cy="11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salary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instructor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sz="1700" i="1" dirty="0" err="1"/>
              <a:t>inst_dept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14" y="4446460"/>
            <a:ext cx="4014980" cy="118624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927100"/>
            <a:ext cx="56578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84" y="3755645"/>
            <a:ext cx="5451031" cy="115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53184" y="3243072"/>
            <a:ext cx="5917375" cy="219816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32" y="2945575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4" y="2251539"/>
            <a:ext cx="3225546" cy="33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71684" name="Picture 5" descr="C:\Users\as668\Desktop\Judi\6_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800225"/>
            <a:ext cx="43640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093788"/>
            <a:ext cx="7758728" cy="491172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Correct versions of the E-R diagram of previous slide</a:t>
            </a: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72708" name="Picture 2" descr="C:\Users\as668\Desktop\Judi\6_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741488"/>
            <a:ext cx="5513388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r>
              <a:rPr lang="en-US" altLang="en-US" sz="1700" b="1" dirty="0">
                <a:solidFill>
                  <a:schemeClr val="tx2"/>
                </a:solidFill>
              </a:rPr>
              <a:t/>
            </a:r>
            <a:br>
              <a:rPr lang="en-US" altLang="en-US" sz="1700" b="1" dirty="0">
                <a:solidFill>
                  <a:schemeClr val="tx2"/>
                </a:solidFill>
              </a:rPr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6804" name="Picture 5" descr="C:\Users\as668\Desktop\Oasis-9-12\6_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10" y="4169664"/>
            <a:ext cx="4333875" cy="154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88067" name="Picture 2" descr="C:\Users\as668\Desktop\Judi\6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1052513"/>
            <a:ext cx="4306888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94062</TotalTime>
  <Words>4103</Words>
  <Application>Microsoft Office PowerPoint</Application>
  <PresentationFormat>On-screen Show (4:3)</PresentationFormat>
  <Paragraphs>516</Paragraphs>
  <Slides>85</Slides>
  <Notes>85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  <vt:variant>
        <vt:lpstr>Custom Shows</vt:lpstr>
      </vt:variant>
      <vt:variant>
        <vt:i4>1</vt:i4>
      </vt:variant>
    </vt:vector>
  </HeadingPairs>
  <TitlesOfParts>
    <vt:vector size="96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Choice of Primary key for Nonbinary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471</cp:revision>
  <cp:lastPrinted>1999-06-28T19:27:31Z</cp:lastPrinted>
  <dcterms:created xsi:type="dcterms:W3CDTF">2009-12-21T15:40:22Z</dcterms:created>
  <dcterms:modified xsi:type="dcterms:W3CDTF">2019-08-17T06:45:54Z</dcterms:modified>
</cp:coreProperties>
</file>