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TableauProject1_16588342416660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67FFB8A-FC21-4F82-89B0-A98146CBD0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Tableau Project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5144D9-7781-9BF7-DE06-4AC99524B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77" y="206187"/>
            <a:ext cx="11395137" cy="6409765"/>
          </a:xfrm>
        </p:spPr>
      </p:pic>
    </p:spTree>
    <p:extLst>
      <p:ext uri="{BB962C8B-B14F-4D97-AF65-F5344CB8AC3E}">
        <p14:creationId xmlns:p14="http://schemas.microsoft.com/office/powerpoint/2010/main" val="387074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2DFE0D-E24D-F8F1-0463-FD3D497A9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964" y="219355"/>
            <a:ext cx="11412071" cy="6419290"/>
          </a:xfrm>
        </p:spPr>
      </p:pic>
    </p:spTree>
    <p:extLst>
      <p:ext uri="{BB962C8B-B14F-4D97-AF65-F5344CB8AC3E}">
        <p14:creationId xmlns:p14="http://schemas.microsoft.com/office/powerpoint/2010/main" val="157538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530DC3-16F4-5BDD-4295-EF3FDDD2A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812" y="213706"/>
            <a:ext cx="11161059" cy="6278096"/>
          </a:xfrm>
        </p:spPr>
      </p:pic>
    </p:spTree>
    <p:extLst>
      <p:ext uri="{BB962C8B-B14F-4D97-AF65-F5344CB8AC3E}">
        <p14:creationId xmlns:p14="http://schemas.microsoft.com/office/powerpoint/2010/main" val="231042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5C6C8D6F-D724-405D-BAFC-5BD05707D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595"/>
            <a:ext cx="12192000" cy="509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Tableau Project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Project </dc:title>
  <dc:creator/>
  <cp:lastModifiedBy>kalyan</cp:lastModifiedBy>
  <cp:revision>1</cp:revision>
  <dcterms:created xsi:type="dcterms:W3CDTF">2022-07-26T11:20:38Z</dcterms:created>
  <dcterms:modified xsi:type="dcterms:W3CDTF">2022-07-26T11:24:02Z</dcterms:modified>
</cp:coreProperties>
</file>