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092B09-A84F-4BE8-B4A5-59401754D1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IPBA - Batch 4 - Group 4 -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AF17F1-8F5F-4530-9E45-70C3A0437C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1/8/2021 7:46:00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EFB17644-88A9-4578-B0CF-851302666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DFBB25B9-00DA-491C-B901-70083464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F66CE024-33D1-4514-9402-81E80A0C45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F6E1DEAC-7DC7-443D-B080-427F2C65AC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2021-01-08T14:16:01Z</dcterms:created>
  <dcterms:modified xsi:type="dcterms:W3CDTF">2021-01-08T14:16:01Z</dcterms:modified>
</cp:coreProperties>
</file>