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C411EB5-1C15-465D-806B-5DFEE2D6F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Book1_Capstone_ModelData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8D62324-757F-4E94-A6FF-54221127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11/19/2020 8:02:02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C4C63EF0-1E75-4F18-BD89-5F1659DE5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86ACC55B-2DBC-4B49-9F18-1AA23D9A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245ABC-06D9-4550-B98B-9E8A8EEE4967}"/>
              </a:ext>
            </a:extLst>
          </p:cNvPr>
          <p:cNvSpPr txBox="1"/>
          <p:nvPr/>
        </p:nvSpPr>
        <p:spPr>
          <a:xfrm>
            <a:off x="1233182" y="234892"/>
            <a:ext cx="37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Age in this dash</a:t>
            </a:r>
          </a:p>
          <a:p>
            <a:r>
              <a:rPr lang="en-US"/>
              <a:t>RF AND 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59CDFD81-32C4-42A8-B082-E3C29309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Book1_Capstone_ModelData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Book1_Capstone_ModelData</dc:title>
  <dc:creator/>
  <cp:lastModifiedBy>kalyan parimi</cp:lastModifiedBy>
  <cp:revision>2</cp:revision>
  <dcterms:created xsi:type="dcterms:W3CDTF">2020-11-19T14:32:02Z</dcterms:created>
  <dcterms:modified xsi:type="dcterms:W3CDTF">2020-12-05T12:57:21Z</dcterms:modified>
</cp:coreProperties>
</file>