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8F0701-5BB5-403A-AA11-61A5D78D29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Book1_Capstone_ModelData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4F8058-BC66-4E17-B35D-EEE2B5C829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12/17/2020 8:07:58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5D176291-90F3-40C9-9419-99771A29B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3" name="slide3">
            <a:extLst>
              <a:ext uri="{FF2B5EF4-FFF2-40B4-BE49-F238E27FC236}">
                <a16:creationId xmlns:a16="http://schemas.microsoft.com/office/drawing/2014/main" id="{C709C140-5876-4290-BCFF-3DFA98E91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4" name="slide4">
            <a:extLst>
              <a:ext uri="{FF2B5EF4-FFF2-40B4-BE49-F238E27FC236}">
                <a16:creationId xmlns:a16="http://schemas.microsoft.com/office/drawing/2014/main" id="{B4DDF34D-481D-4022-A61C-0B32571A6F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5" name="slide5">
            <a:extLst>
              <a:ext uri="{FF2B5EF4-FFF2-40B4-BE49-F238E27FC236}">
                <a16:creationId xmlns:a16="http://schemas.microsoft.com/office/drawing/2014/main" id="{8B4537C9-AE7C-45D3-B448-01B6A14EA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2020-12-17T14:37:59Z</dcterms:created>
  <dcterms:modified xsi:type="dcterms:W3CDTF">2020-12-17T14:37:59Z</dcterms:modified>
</cp:coreProperties>
</file>