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7010C6-D6B0-462A-8A4F-095A41F10F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Book1_Capstone_ModelData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587851-68EB-4560-A608-49CE9FB3B6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12/13/2020 8:16:02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E5DE8C5B-7780-4F14-9357-6B191FF31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FDD35BC5-803F-4B80-BE15-28D505160D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2D0B93BC-1830-41C6-AFCE-D95995199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E42EA3CA-F84E-414F-B5EF-F7B190850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2020-12-13T14:46:03Z</dcterms:created>
  <dcterms:modified xsi:type="dcterms:W3CDTF">2020-12-13T14:46:03Z</dcterms:modified>
</cp:coreProperties>
</file>