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9" r:id="rId5"/>
    <p:sldId id="278" r:id="rId6"/>
    <p:sldId id="280" r:id="rId7"/>
    <p:sldId id="261" r:id="rId8"/>
    <p:sldId id="273" r:id="rId9"/>
    <p:sldId id="259" r:id="rId10"/>
    <p:sldId id="266" r:id="rId11"/>
    <p:sldId id="267" r:id="rId12"/>
    <p:sldId id="271" r:id="rId13"/>
    <p:sldId id="277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426A68-FE76-643B-DC1D-204D483AC704}" name="Kalyan Parimi" initials="KP" userId="S::parimi2@uwindsor.ca::094aebb8-18fb-4e06-aeeb-0510d28651bf" providerId="AD"/>
  <p188:author id="{9963DE8F-050A-5493-70B2-8D35582687C4}" name="Binny Kaur" initials="BK" userId="S::kaur6w@uwindsor.ca::d28658b2-13f0-40b6-99b0-1c6db023386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1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EDAF2-4082-4B7E-8CC6-F9148564F5C3}" v="13" dt="2024-07-08T13:07:27.608"/>
    <p1510:client id="{C170BB62-0687-6A43-A742-54FF560BBEC3}" v="28" dt="2024-07-08T05:44:08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rang Shripad Rajguru" userId="S::rajgurus@uwindsor.ca::7b324294-2ce0-47d5-855a-9ed74615e277" providerId="AD" clId="Web-{C170BB62-0687-6A43-A742-54FF560BBEC3}"/>
    <pc:docChg chg="addSld modSld sldOrd">
      <pc:chgData name="Shrirang Shripad Rajguru" userId="S::rajgurus@uwindsor.ca::7b324294-2ce0-47d5-855a-9ed74615e277" providerId="AD" clId="Web-{C170BB62-0687-6A43-A742-54FF560BBEC3}" dt="2024-07-08T05:44:08.141" v="24" actId="1076"/>
      <pc:docMkLst>
        <pc:docMk/>
      </pc:docMkLst>
      <pc:sldChg chg="addSp delSp modSp add ord replId">
        <pc:chgData name="Shrirang Shripad Rajguru" userId="S::rajgurus@uwindsor.ca::7b324294-2ce0-47d5-855a-9ed74615e277" providerId="AD" clId="Web-{C170BB62-0687-6A43-A742-54FF560BBEC3}" dt="2024-07-08T05:44:08.141" v="24" actId="1076"/>
        <pc:sldMkLst>
          <pc:docMk/>
          <pc:sldMk cId="2656943203" sldId="277"/>
        </pc:sldMkLst>
        <pc:spChg chg="del mod">
          <ac:chgData name="Shrirang Shripad Rajguru" userId="S::rajgurus@uwindsor.ca::7b324294-2ce0-47d5-855a-9ed74615e277" providerId="AD" clId="Web-{C170BB62-0687-6A43-A742-54FF560BBEC3}" dt="2024-07-08T04:41:55.493" v="4"/>
          <ac:spMkLst>
            <pc:docMk/>
            <pc:sldMk cId="2656943203" sldId="277"/>
            <ac:spMk id="11" creationId="{8774419B-E8E6-D4B5-5883-61027F768936}"/>
          </ac:spMkLst>
        </pc:spChg>
        <pc:spChg chg="del">
          <ac:chgData name="Shrirang Shripad Rajguru" userId="S::rajgurus@uwindsor.ca::7b324294-2ce0-47d5-855a-9ed74615e277" providerId="AD" clId="Web-{C170BB62-0687-6A43-A742-54FF560BBEC3}" dt="2024-07-08T04:42:19.321" v="7"/>
          <ac:spMkLst>
            <pc:docMk/>
            <pc:sldMk cId="2656943203" sldId="277"/>
            <ac:spMk id="12" creationId="{92D572A0-F33F-96E8-869B-86202CAB9B29}"/>
          </ac:spMkLst>
        </pc:spChg>
        <pc:picChg chg="add del mod">
          <ac:chgData name="Shrirang Shripad Rajguru" userId="S::rajgurus@uwindsor.ca::7b324294-2ce0-47d5-855a-9ed74615e277" providerId="AD" clId="Web-{C170BB62-0687-6A43-A742-54FF560BBEC3}" dt="2024-07-08T04:43:21.963" v="13"/>
          <ac:picMkLst>
            <pc:docMk/>
            <pc:sldMk cId="2656943203" sldId="277"/>
            <ac:picMk id="2" creationId="{7625611E-C143-DAE0-FA5D-B86256679497}"/>
          </ac:picMkLst>
        </pc:picChg>
        <pc:picChg chg="add del mod">
          <ac:chgData name="Shrirang Shripad Rajguru" userId="S::rajgurus@uwindsor.ca::7b324294-2ce0-47d5-855a-9ed74615e277" providerId="AD" clId="Web-{C170BB62-0687-6A43-A742-54FF560BBEC3}" dt="2024-07-08T04:46:15.339" v="15"/>
          <ac:picMkLst>
            <pc:docMk/>
            <pc:sldMk cId="2656943203" sldId="277"/>
            <ac:picMk id="3" creationId="{5A2AC1C2-5845-9CBB-2596-840C48E9C572}"/>
          </ac:picMkLst>
        </pc:picChg>
        <pc:picChg chg="add del mod">
          <ac:chgData name="Shrirang Shripad Rajguru" userId="S::rajgurus@uwindsor.ca::7b324294-2ce0-47d5-855a-9ed74615e277" providerId="AD" clId="Web-{C170BB62-0687-6A43-A742-54FF560BBEC3}" dt="2024-07-08T04:46:25.355" v="17"/>
          <ac:picMkLst>
            <pc:docMk/>
            <pc:sldMk cId="2656943203" sldId="277"/>
            <ac:picMk id="4" creationId="{E0758834-60F6-4141-C812-7A3013F118DD}"/>
          </ac:picMkLst>
        </pc:picChg>
        <pc:picChg chg="add mod modCrop">
          <ac:chgData name="Shrirang Shripad Rajguru" userId="S::rajgurus@uwindsor.ca::7b324294-2ce0-47d5-855a-9ed74615e277" providerId="AD" clId="Web-{C170BB62-0687-6A43-A742-54FF560BBEC3}" dt="2024-07-08T05:44:08.141" v="24" actId="1076"/>
          <ac:picMkLst>
            <pc:docMk/>
            <pc:sldMk cId="2656943203" sldId="277"/>
            <ac:picMk id="5" creationId="{6F2D9F32-2048-F40E-2AD3-CD03513DB11F}"/>
          </ac:picMkLst>
        </pc:picChg>
        <pc:picChg chg="mod">
          <ac:chgData name="Shrirang Shripad Rajguru" userId="S::rajgurus@uwindsor.ca::7b324294-2ce0-47d5-855a-9ed74615e277" providerId="AD" clId="Web-{C170BB62-0687-6A43-A742-54FF560BBEC3}" dt="2024-07-08T04:42:06.321" v="6" actId="1076"/>
          <ac:picMkLst>
            <pc:docMk/>
            <pc:sldMk cId="2656943203" sldId="277"/>
            <ac:picMk id="6" creationId="{87F7823D-3AC2-E14D-06D9-BF7AF016FD72}"/>
          </ac:picMkLst>
        </pc:picChg>
      </pc:sldChg>
    </pc:docChg>
  </pc:docChgLst>
  <pc:docChgLst>
    <pc:chgData name="Kalyan Parimi" userId="094aebb8-18fb-4e06-aeeb-0510d28651bf" providerId="ADAL" clId="{BB8EDAF2-4082-4B7E-8CC6-F9148564F5C3}"/>
    <pc:docChg chg="custSel addSld delSld modSld">
      <pc:chgData name="Kalyan Parimi" userId="094aebb8-18fb-4e06-aeeb-0510d28651bf" providerId="ADAL" clId="{BB8EDAF2-4082-4B7E-8CC6-F9148564F5C3}" dt="2024-07-08T13:09:43.940" v="50" actId="47"/>
      <pc:docMkLst>
        <pc:docMk/>
      </pc:docMkLst>
      <pc:sldChg chg="modSp mod">
        <pc:chgData name="Kalyan Parimi" userId="094aebb8-18fb-4e06-aeeb-0510d28651bf" providerId="ADAL" clId="{BB8EDAF2-4082-4B7E-8CC6-F9148564F5C3}" dt="2024-07-06T17:20:32.397" v="3" actId="1076"/>
        <pc:sldMkLst>
          <pc:docMk/>
          <pc:sldMk cId="2569710218" sldId="257"/>
        </pc:sldMkLst>
        <pc:picChg chg="mod">
          <ac:chgData name="Kalyan Parimi" userId="094aebb8-18fb-4e06-aeeb-0510d28651bf" providerId="ADAL" clId="{BB8EDAF2-4082-4B7E-8CC6-F9148564F5C3}" dt="2024-07-06T17:20:32.397" v="3" actId="1076"/>
          <ac:picMkLst>
            <pc:docMk/>
            <pc:sldMk cId="2569710218" sldId="257"/>
            <ac:picMk id="5" creationId="{546C8FA4-EF9A-7004-1DE7-EBF869347C23}"/>
          </ac:picMkLst>
        </pc:picChg>
      </pc:sldChg>
      <pc:sldChg chg="addSp delSp modSp mod">
        <pc:chgData name="Kalyan Parimi" userId="094aebb8-18fb-4e06-aeeb-0510d28651bf" providerId="ADAL" clId="{BB8EDAF2-4082-4B7E-8CC6-F9148564F5C3}" dt="2024-07-06T19:14:35.065" v="34" actId="962"/>
        <pc:sldMkLst>
          <pc:docMk/>
          <pc:sldMk cId="2837635138" sldId="273"/>
        </pc:sldMkLst>
        <pc:picChg chg="del">
          <ac:chgData name="Kalyan Parimi" userId="094aebb8-18fb-4e06-aeeb-0510d28651bf" providerId="ADAL" clId="{BB8EDAF2-4082-4B7E-8CC6-F9148564F5C3}" dt="2024-07-06T19:14:21.564" v="30" actId="478"/>
          <ac:picMkLst>
            <pc:docMk/>
            <pc:sldMk cId="2837635138" sldId="273"/>
            <ac:picMk id="2" creationId="{F638E8AC-893D-8623-764B-C2B5FB6B0F3E}"/>
          </ac:picMkLst>
        </pc:picChg>
        <pc:picChg chg="add mod">
          <ac:chgData name="Kalyan Parimi" userId="094aebb8-18fb-4e06-aeeb-0510d28651bf" providerId="ADAL" clId="{BB8EDAF2-4082-4B7E-8CC6-F9148564F5C3}" dt="2024-07-06T19:14:35.065" v="34" actId="962"/>
          <ac:picMkLst>
            <pc:docMk/>
            <pc:sldMk cId="2837635138" sldId="273"/>
            <ac:picMk id="4" creationId="{E83CC43F-9F9A-4043-0E53-119247113D27}"/>
          </ac:picMkLst>
        </pc:picChg>
      </pc:sldChg>
      <pc:sldChg chg="addSp delSp modSp del mod">
        <pc:chgData name="Kalyan Parimi" userId="094aebb8-18fb-4e06-aeeb-0510d28651bf" providerId="ADAL" clId="{BB8EDAF2-4082-4B7E-8CC6-F9148564F5C3}" dt="2024-07-08T13:09:42.697" v="49" actId="47"/>
        <pc:sldMkLst>
          <pc:docMk/>
          <pc:sldMk cId="0" sldId="275"/>
        </pc:sldMkLst>
        <pc:spChg chg="add mod">
          <ac:chgData name="Kalyan Parimi" userId="094aebb8-18fb-4e06-aeeb-0510d28651bf" providerId="ADAL" clId="{BB8EDAF2-4082-4B7E-8CC6-F9148564F5C3}" dt="2024-07-06T18:42:47.745" v="29" actId="1076"/>
          <ac:spMkLst>
            <pc:docMk/>
            <pc:sldMk cId="0" sldId="275"/>
            <ac:spMk id="2" creationId="{339B3D0C-97E4-54B3-6221-B3367AF530E7}"/>
          </ac:spMkLst>
        </pc:spChg>
        <pc:spChg chg="del">
          <ac:chgData name="Kalyan Parimi" userId="094aebb8-18fb-4e06-aeeb-0510d28651bf" providerId="ADAL" clId="{BB8EDAF2-4082-4B7E-8CC6-F9148564F5C3}" dt="2024-07-06T18:42:45.022" v="27" actId="478"/>
          <ac:spMkLst>
            <pc:docMk/>
            <pc:sldMk cId="0" sldId="275"/>
            <ac:spMk id="5" creationId="{E644A49A-62E9-1950-22FA-40FCAAA63312}"/>
          </ac:spMkLst>
        </pc:spChg>
      </pc:sldChg>
      <pc:sldChg chg="modSp del mod">
        <pc:chgData name="Kalyan Parimi" userId="094aebb8-18fb-4e06-aeeb-0510d28651bf" providerId="ADAL" clId="{BB8EDAF2-4082-4B7E-8CC6-F9148564F5C3}" dt="2024-07-08T13:09:43.940" v="50" actId="47"/>
        <pc:sldMkLst>
          <pc:docMk/>
          <pc:sldMk cId="3986856080" sldId="276"/>
        </pc:sldMkLst>
        <pc:spChg chg="mod">
          <ac:chgData name="Kalyan Parimi" userId="094aebb8-18fb-4e06-aeeb-0510d28651bf" providerId="ADAL" clId="{BB8EDAF2-4082-4B7E-8CC6-F9148564F5C3}" dt="2024-07-06T18:42:41.329" v="26" actId="1076"/>
          <ac:spMkLst>
            <pc:docMk/>
            <pc:sldMk cId="3986856080" sldId="276"/>
            <ac:spMk id="5" creationId="{EE1FBFFC-369B-B2E5-F365-C79A97B8CEFB}"/>
          </ac:spMkLst>
        </pc:spChg>
      </pc:sldChg>
      <pc:sldChg chg="delSp add mod">
        <pc:chgData name="Kalyan Parimi" userId="094aebb8-18fb-4e06-aeeb-0510d28651bf" providerId="ADAL" clId="{BB8EDAF2-4082-4B7E-8CC6-F9148564F5C3}" dt="2024-07-08T13:07:25.508" v="36" actId="478"/>
        <pc:sldMkLst>
          <pc:docMk/>
          <pc:sldMk cId="3354452722" sldId="277"/>
        </pc:sldMkLst>
        <pc:picChg chg="del">
          <ac:chgData name="Kalyan Parimi" userId="094aebb8-18fb-4e06-aeeb-0510d28651bf" providerId="ADAL" clId="{BB8EDAF2-4082-4B7E-8CC6-F9148564F5C3}" dt="2024-07-08T13:07:25.508" v="36" actId="478"/>
          <ac:picMkLst>
            <pc:docMk/>
            <pc:sldMk cId="3354452722" sldId="277"/>
            <ac:picMk id="4" creationId="{DAA1697E-B590-D060-B89F-FDA9F3FA2EA1}"/>
          </ac:picMkLst>
        </pc:picChg>
      </pc:sldChg>
      <pc:sldChg chg="addSp delSp modSp add mod">
        <pc:chgData name="Kalyan Parimi" userId="094aebb8-18fb-4e06-aeeb-0510d28651bf" providerId="ADAL" clId="{BB8EDAF2-4082-4B7E-8CC6-F9148564F5C3}" dt="2024-07-08T13:08:54.780" v="40" actId="1076"/>
        <pc:sldMkLst>
          <pc:docMk/>
          <pc:sldMk cId="409612204" sldId="278"/>
        </pc:sldMkLst>
        <pc:picChg chg="del">
          <ac:chgData name="Kalyan Parimi" userId="094aebb8-18fb-4e06-aeeb-0510d28651bf" providerId="ADAL" clId="{BB8EDAF2-4082-4B7E-8CC6-F9148564F5C3}" dt="2024-07-08T13:07:27.608" v="37" actId="478"/>
          <ac:picMkLst>
            <pc:docMk/>
            <pc:sldMk cId="409612204" sldId="278"/>
            <ac:picMk id="3" creationId="{98DFF8F9-838E-EC76-EDC0-8CEC2B70E4BD}"/>
          </ac:picMkLst>
        </pc:picChg>
        <pc:picChg chg="add mod">
          <ac:chgData name="Kalyan Parimi" userId="094aebb8-18fb-4e06-aeeb-0510d28651bf" providerId="ADAL" clId="{BB8EDAF2-4082-4B7E-8CC6-F9148564F5C3}" dt="2024-07-08T13:08:54.780" v="40" actId="1076"/>
          <ac:picMkLst>
            <pc:docMk/>
            <pc:sldMk cId="409612204" sldId="278"/>
            <ac:picMk id="6" creationId="{833B1773-02F2-252C-D4A4-0A7EEC712F62}"/>
          </ac:picMkLst>
        </pc:picChg>
      </pc:sldChg>
      <pc:sldChg chg="addSp mod">
        <pc:chgData name="Kalyan Parimi" userId="094aebb8-18fb-4e06-aeeb-0510d28651bf" providerId="ADAL" clId="{BB8EDAF2-4082-4B7E-8CC6-F9148564F5C3}" dt="2024-07-08T13:08:24.874" v="38" actId="22"/>
        <pc:sldMkLst>
          <pc:docMk/>
          <pc:sldMk cId="3354452722" sldId="279"/>
        </pc:sldMkLst>
        <pc:picChg chg="add">
          <ac:chgData name="Kalyan Parimi" userId="094aebb8-18fb-4e06-aeeb-0510d28651bf" providerId="ADAL" clId="{BB8EDAF2-4082-4B7E-8CC6-F9148564F5C3}" dt="2024-07-08T13:08:24.874" v="38" actId="22"/>
          <ac:picMkLst>
            <pc:docMk/>
            <pc:sldMk cId="3354452722" sldId="279"/>
            <ac:picMk id="6" creationId="{CD9DB538-7C56-FB82-23EB-6814E3D2A32B}"/>
          </ac:picMkLst>
        </pc:picChg>
      </pc:sldChg>
      <pc:sldChg chg="addSp delSp modSp add mod">
        <pc:chgData name="Kalyan Parimi" userId="094aebb8-18fb-4e06-aeeb-0510d28651bf" providerId="ADAL" clId="{BB8EDAF2-4082-4B7E-8CC6-F9148564F5C3}" dt="2024-07-08T13:09:36.956" v="48" actId="1076"/>
        <pc:sldMkLst>
          <pc:docMk/>
          <pc:sldMk cId="1287224769" sldId="280"/>
        </pc:sldMkLst>
        <pc:picChg chg="add mod">
          <ac:chgData name="Kalyan Parimi" userId="094aebb8-18fb-4e06-aeeb-0510d28651bf" providerId="ADAL" clId="{BB8EDAF2-4082-4B7E-8CC6-F9148564F5C3}" dt="2024-07-08T13:09:36.956" v="48" actId="1076"/>
          <ac:picMkLst>
            <pc:docMk/>
            <pc:sldMk cId="1287224769" sldId="280"/>
            <ac:picMk id="3" creationId="{C60FBC5C-6EC4-39AC-8435-2BB2398C3F6B}"/>
          </ac:picMkLst>
        </pc:picChg>
        <pc:picChg chg="del">
          <ac:chgData name="Kalyan Parimi" userId="094aebb8-18fb-4e06-aeeb-0510d28651bf" providerId="ADAL" clId="{BB8EDAF2-4082-4B7E-8CC6-F9148564F5C3}" dt="2024-07-08T13:09:03.304" v="42" actId="478"/>
          <ac:picMkLst>
            <pc:docMk/>
            <pc:sldMk cId="1287224769" sldId="280"/>
            <ac:picMk id="6" creationId="{833B1773-02F2-252C-D4A4-0A7EEC712F62}"/>
          </ac:picMkLst>
        </pc:picChg>
      </pc:sldChg>
    </pc:docChg>
  </pc:docChgLst>
  <pc:docChgLst>
    <pc:chgData name="Rohith Mahadevan" userId="S::mahadevr@uwindsor.ca::46de2bc2-aa89-4964-80c6-edb075375b27" providerId="AD" clId="Web-{C3D961E2-5056-E0D2-ACDE-07C4ABD4DE59}"/>
    <pc:docChg chg="modSld">
      <pc:chgData name="Rohith Mahadevan" userId="S::mahadevr@uwindsor.ca::46de2bc2-aa89-4964-80c6-edb075375b27" providerId="AD" clId="Web-{C3D961E2-5056-E0D2-ACDE-07C4ABD4DE59}" dt="2024-07-06T17:19:34.579" v="23" actId="1076"/>
      <pc:docMkLst>
        <pc:docMk/>
      </pc:docMkLst>
      <pc:sldChg chg="modSp">
        <pc:chgData name="Rohith Mahadevan" userId="S::mahadevr@uwindsor.ca::46de2bc2-aa89-4964-80c6-edb075375b27" providerId="AD" clId="Web-{C3D961E2-5056-E0D2-ACDE-07C4ABD4DE59}" dt="2024-07-06T17:06:50.968" v="1" actId="1076"/>
        <pc:sldMkLst>
          <pc:docMk/>
          <pc:sldMk cId="2526107916" sldId="256"/>
        </pc:sldMkLst>
        <pc:spChg chg="mod">
          <ac:chgData name="Rohith Mahadevan" userId="S::mahadevr@uwindsor.ca::46de2bc2-aa89-4964-80c6-edb075375b27" providerId="AD" clId="Web-{C3D961E2-5056-E0D2-ACDE-07C4ABD4DE59}" dt="2024-07-06T17:06:50.968" v="1" actId="1076"/>
          <ac:spMkLst>
            <pc:docMk/>
            <pc:sldMk cId="2526107916" sldId="256"/>
            <ac:spMk id="12" creationId="{92D572A0-F33F-96E8-869B-86202CAB9B29}"/>
          </ac:spMkLst>
        </pc:spChg>
        <pc:picChg chg="mod">
          <ac:chgData name="Rohith Mahadevan" userId="S::mahadevr@uwindsor.ca::46de2bc2-aa89-4964-80c6-edb075375b27" providerId="AD" clId="Web-{C3D961E2-5056-E0D2-ACDE-07C4ABD4DE59}" dt="2024-07-06T17:06:45.608" v="0" actId="1076"/>
          <ac:picMkLst>
            <pc:docMk/>
            <pc:sldMk cId="2526107916" sldId="256"/>
            <ac:picMk id="6" creationId="{87F7823D-3AC2-E14D-06D9-BF7AF016FD72}"/>
          </ac:picMkLst>
        </pc:picChg>
      </pc:sldChg>
      <pc:sldChg chg="addSp delSp modSp mod setBg setClrOvrMap">
        <pc:chgData name="Rohith Mahadevan" userId="S::mahadevr@uwindsor.ca::46de2bc2-aa89-4964-80c6-edb075375b27" providerId="AD" clId="Web-{C3D961E2-5056-E0D2-ACDE-07C4ABD4DE59}" dt="2024-07-06T17:19:34.579" v="23" actId="1076"/>
        <pc:sldMkLst>
          <pc:docMk/>
          <pc:sldMk cId="2569710218" sldId="257"/>
        </pc:sldMkLst>
        <pc:spChg chg="mod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6" creationId="{4C7652AF-C28C-3EF5-1DCA-C6EB094D8440}"/>
          </ac:spMkLst>
        </pc:spChg>
        <pc:spChg chg="mod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9" creationId="{5AB21FFE-92AF-268A-7797-2BD728EED7D7}"/>
          </ac:spMkLst>
        </pc:spChg>
        <pc:spChg chg="add del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23" creationId="{81F3642D-13C8-47D1-8141-3F5A7CEBA891}"/>
          </ac:spMkLst>
        </pc:spChg>
        <pc:spChg chg="add del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25" creationId="{07977D39-626F-40D7-B00F-16E02602DD5A}"/>
          </ac:spMkLst>
        </pc:spChg>
        <pc:spChg chg="add del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27" creationId="{98E915F0-311A-4BDD-94EC-B0A3D6A3C546}"/>
          </ac:spMkLst>
        </pc:spChg>
        <pc:spChg chg="add del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29" creationId="{EF1CD662-C732-41EB-A08A-EFB9E7EB8990}"/>
          </ac:spMkLst>
        </pc:spChg>
        <pc:spChg chg="add del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31" creationId="{B905CDE4-B751-4B3E-B625-6E59F8903414}"/>
          </ac:spMkLst>
        </pc:spChg>
        <pc:spChg chg="add del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33" creationId="{08108C16-F4C0-44AA-999D-17BD39219B24}"/>
          </ac:spMkLst>
        </pc:spChg>
        <pc:spChg chg="add del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35" creationId="{CDC29AC1-2821-4FCC-B597-88DAF39C36FE}"/>
          </ac:spMkLst>
        </pc:spChg>
        <pc:spChg chg="add del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37" creationId="{0640CCAE-325C-4DD0-BB26-38BF690F3BBB}"/>
          </ac:spMkLst>
        </pc:spChg>
        <pc:spChg chg="add del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39" creationId="{49AC9A43-F5C5-4703-A0F0-78CBB9542E37}"/>
          </ac:spMkLst>
        </pc:spChg>
        <pc:spChg chg="add del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41" creationId="{BE28351C-7EEF-428E-9B7A-5CC84F336216}"/>
          </ac:spMkLst>
        </pc:spChg>
        <pc:spChg chg="add del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43" creationId="{C8F10CB3-3B5E-4C7A-98CF-B87454DDFA39}"/>
          </ac:spMkLst>
        </pc:spChg>
        <pc:spChg chg="add del">
          <ac:chgData name="Rohith Mahadevan" userId="S::mahadevr@uwindsor.ca::46de2bc2-aa89-4964-80c6-edb075375b27" providerId="AD" clId="Web-{C3D961E2-5056-E0D2-ACDE-07C4ABD4DE59}" dt="2024-07-06T17:07:18.468" v="4"/>
          <ac:spMkLst>
            <pc:docMk/>
            <pc:sldMk cId="2569710218" sldId="257"/>
            <ac:spMk id="45" creationId="{B0B0DBC8-B5F0-40AE-A3D3-BCD504119D4C}"/>
          </ac:spMkLst>
        </pc:spChg>
        <pc:picChg chg="add del mod">
          <ac:chgData name="Rohith Mahadevan" userId="S::mahadevr@uwindsor.ca::46de2bc2-aa89-4964-80c6-edb075375b27" providerId="AD" clId="Web-{C3D961E2-5056-E0D2-ACDE-07C4ABD4DE59}" dt="2024-07-06T17:07:27.390" v="8"/>
          <ac:picMkLst>
            <pc:docMk/>
            <pc:sldMk cId="2569710218" sldId="257"/>
            <ac:picMk id="3" creationId="{19310063-33A8-3544-1AE7-70B0BBAB365C}"/>
          </ac:picMkLst>
        </pc:picChg>
        <pc:picChg chg="mod ord">
          <ac:chgData name="Rohith Mahadevan" userId="S::mahadevr@uwindsor.ca::46de2bc2-aa89-4964-80c6-edb075375b27" providerId="AD" clId="Web-{C3D961E2-5056-E0D2-ACDE-07C4ABD4DE59}" dt="2024-07-06T17:19:34.579" v="23" actId="1076"/>
          <ac:picMkLst>
            <pc:docMk/>
            <pc:sldMk cId="2569710218" sldId="257"/>
            <ac:picMk id="5" creationId="{546C8FA4-EF9A-7004-1DE7-EBF869347C23}"/>
          </ac:picMkLst>
        </pc:picChg>
        <pc:picChg chg="mod ord">
          <ac:chgData name="Rohith Mahadevan" userId="S::mahadevr@uwindsor.ca::46de2bc2-aa89-4964-80c6-edb075375b27" providerId="AD" clId="Web-{C3D961E2-5056-E0D2-ACDE-07C4ABD4DE59}" dt="2024-07-06T17:07:18.468" v="4"/>
          <ac:picMkLst>
            <pc:docMk/>
            <pc:sldMk cId="2569710218" sldId="257"/>
            <ac:picMk id="11" creationId="{02BEDF34-33F5-0FE1-C66C-E9CD25009AE9}"/>
          </ac:picMkLst>
        </pc:picChg>
        <pc:picChg chg="mod">
          <ac:chgData name="Rohith Mahadevan" userId="S::mahadevr@uwindsor.ca::46de2bc2-aa89-4964-80c6-edb075375b27" providerId="AD" clId="Web-{C3D961E2-5056-E0D2-ACDE-07C4ABD4DE59}" dt="2024-07-06T17:07:18.468" v="4"/>
          <ac:picMkLst>
            <pc:docMk/>
            <pc:sldMk cId="2569710218" sldId="257"/>
            <ac:picMk id="14" creationId="{63E530E4-0591-ED6D-C6EA-C0DB8D05B32D}"/>
          </ac:picMkLst>
        </pc:picChg>
        <pc:picChg chg="mod ord">
          <ac:chgData name="Rohith Mahadevan" userId="S::mahadevr@uwindsor.ca::46de2bc2-aa89-4964-80c6-edb075375b27" providerId="AD" clId="Web-{C3D961E2-5056-E0D2-ACDE-07C4ABD4DE59}" dt="2024-07-06T17:07:18.468" v="4"/>
          <ac:picMkLst>
            <pc:docMk/>
            <pc:sldMk cId="2569710218" sldId="257"/>
            <ac:picMk id="16" creationId="{6365EB10-B98D-5BAF-66AA-60ED90365925}"/>
          </ac:picMkLst>
        </pc:picChg>
        <pc:picChg chg="mod">
          <ac:chgData name="Rohith Mahadevan" userId="S::mahadevr@uwindsor.ca::46de2bc2-aa89-4964-80c6-edb075375b27" providerId="AD" clId="Web-{C3D961E2-5056-E0D2-ACDE-07C4ABD4DE59}" dt="2024-07-06T17:07:18.468" v="4"/>
          <ac:picMkLst>
            <pc:docMk/>
            <pc:sldMk cId="2569710218" sldId="257"/>
            <ac:picMk id="18" creationId="{EA7492D7-2B4F-E3D5-5DA6-5E4B5A9E4357}"/>
          </ac:picMkLst>
        </pc:picChg>
      </pc:sldChg>
      <pc:sldChg chg="modSp">
        <pc:chgData name="Rohith Mahadevan" userId="S::mahadevr@uwindsor.ca::46de2bc2-aa89-4964-80c6-edb075375b27" providerId="AD" clId="Web-{C3D961E2-5056-E0D2-ACDE-07C4ABD4DE59}" dt="2024-07-06T17:08:35.720" v="22"/>
        <pc:sldMkLst>
          <pc:docMk/>
          <pc:sldMk cId="3186389580" sldId="259"/>
        </pc:sldMkLst>
        <pc:spChg chg="mod">
          <ac:chgData name="Rohith Mahadevan" userId="S::mahadevr@uwindsor.ca::46de2bc2-aa89-4964-80c6-edb075375b27" providerId="AD" clId="Web-{C3D961E2-5056-E0D2-ACDE-07C4ABD4DE59}" dt="2024-07-06T17:08:35.720" v="22"/>
          <ac:spMkLst>
            <pc:docMk/>
            <pc:sldMk cId="3186389580" sldId="259"/>
            <ac:spMk id="4" creationId="{64B77A5D-95E5-F10F-DD06-ECB9B1DA5939}"/>
          </ac:spMkLst>
        </pc:spChg>
      </pc:sldChg>
      <pc:sldChg chg="addSp modSp">
        <pc:chgData name="Rohith Mahadevan" userId="S::mahadevr@uwindsor.ca::46de2bc2-aa89-4964-80c6-edb075375b27" providerId="AD" clId="Web-{C3D961E2-5056-E0D2-ACDE-07C4ABD4DE59}" dt="2024-07-06T17:08:22.782" v="20"/>
        <pc:sldMkLst>
          <pc:docMk/>
          <pc:sldMk cId="3166626715" sldId="266"/>
        </pc:sldMkLst>
        <pc:spChg chg="mod">
          <ac:chgData name="Rohith Mahadevan" userId="S::mahadevr@uwindsor.ca::46de2bc2-aa89-4964-80c6-edb075375b27" providerId="AD" clId="Web-{C3D961E2-5056-E0D2-ACDE-07C4ABD4DE59}" dt="2024-07-06T17:08:22.782" v="20"/>
          <ac:spMkLst>
            <pc:docMk/>
            <pc:sldMk cId="3166626715" sldId="266"/>
            <ac:spMk id="4" creationId="{64B77A5D-95E5-F10F-DD06-ECB9B1DA5939}"/>
          </ac:spMkLst>
        </pc:spChg>
        <pc:picChg chg="add">
          <ac:chgData name="Rohith Mahadevan" userId="S::mahadevr@uwindsor.ca::46de2bc2-aa89-4964-80c6-edb075375b27" providerId="AD" clId="Web-{C3D961E2-5056-E0D2-ACDE-07C4ABD4DE59}" dt="2024-07-06T17:08:13.907" v="16"/>
          <ac:picMkLst>
            <pc:docMk/>
            <pc:sldMk cId="3166626715" sldId="266"/>
            <ac:picMk id="5" creationId="{F99AF0A1-B52F-4167-DE5B-C77A112CC9FD}"/>
          </ac:picMkLst>
        </pc:picChg>
      </pc:sldChg>
      <pc:sldChg chg="addSp delSp modSp mod setBg">
        <pc:chgData name="Rohith Mahadevan" userId="S::mahadevr@uwindsor.ca::46de2bc2-aa89-4964-80c6-edb075375b27" providerId="AD" clId="Web-{C3D961E2-5056-E0D2-ACDE-07C4ABD4DE59}" dt="2024-07-06T17:07:51.688" v="14" actId="1076"/>
        <pc:sldMkLst>
          <pc:docMk/>
          <pc:sldMk cId="0" sldId="275"/>
        </pc:sldMkLst>
        <pc:spChg chg="mod">
          <ac:chgData name="Rohith Mahadevan" userId="S::mahadevr@uwindsor.ca::46de2bc2-aa89-4964-80c6-edb075375b27" providerId="AD" clId="Web-{C3D961E2-5056-E0D2-ACDE-07C4ABD4DE59}" dt="2024-07-06T17:07:46.016" v="11"/>
          <ac:spMkLst>
            <pc:docMk/>
            <pc:sldMk cId="0" sldId="275"/>
            <ac:spMk id="5" creationId="{E644A49A-62E9-1950-22FA-40FCAAA63312}"/>
          </ac:spMkLst>
        </pc:spChg>
        <pc:spChg chg="add del">
          <ac:chgData name="Rohith Mahadevan" userId="S::mahadevr@uwindsor.ca::46de2bc2-aa89-4964-80c6-edb075375b27" providerId="AD" clId="Web-{C3D961E2-5056-E0D2-ACDE-07C4ABD4DE59}" dt="2024-07-06T17:07:46.016" v="11"/>
          <ac:spMkLst>
            <pc:docMk/>
            <pc:sldMk cId="0" sldId="275"/>
            <ac:spMk id="10" creationId="{E8A8EAB8-D2FF-444D-B34B-7D32F106AD0E}"/>
          </ac:spMkLst>
        </pc:spChg>
        <pc:picChg chg="add mod">
          <ac:chgData name="Rohith Mahadevan" userId="S::mahadevr@uwindsor.ca::46de2bc2-aa89-4964-80c6-edb075375b27" providerId="AD" clId="Web-{C3D961E2-5056-E0D2-ACDE-07C4ABD4DE59}" dt="2024-07-06T17:07:51.688" v="14" actId="1076"/>
          <ac:picMkLst>
            <pc:docMk/>
            <pc:sldMk cId="0" sldId="275"/>
            <ac:picMk id="3" creationId="{26B5BCA0-F3A2-84FB-4667-E07A52ACA396}"/>
          </ac:picMkLst>
        </pc:picChg>
        <pc:picChg chg="mod ord">
          <ac:chgData name="Rohith Mahadevan" userId="S::mahadevr@uwindsor.ca::46de2bc2-aa89-4964-80c6-edb075375b27" providerId="AD" clId="Web-{C3D961E2-5056-E0D2-ACDE-07C4ABD4DE59}" dt="2024-07-06T17:07:46.016" v="11"/>
          <ac:picMkLst>
            <pc:docMk/>
            <pc:sldMk cId="0" sldId="275"/>
            <ac:picMk id="4" creationId="{DAA1697E-B590-D060-B89F-FDA9F3FA2EA1}"/>
          </ac:picMkLst>
        </pc:picChg>
        <pc:cxnChg chg="add del">
          <ac:chgData name="Rohith Mahadevan" userId="S::mahadevr@uwindsor.ca::46de2bc2-aa89-4964-80c6-edb075375b27" providerId="AD" clId="Web-{C3D961E2-5056-E0D2-ACDE-07C4ABD4DE59}" dt="2024-07-06T17:07:46.016" v="11"/>
          <ac:cxnSpMkLst>
            <pc:docMk/>
            <pc:sldMk cId="0" sldId="275"/>
            <ac:cxnSpMk id="12" creationId="{EEA38897-7BA3-4408-8083-3235339C4A60}"/>
          </ac:cxnSpMkLst>
        </pc:cxnChg>
        <pc:cxnChg chg="add del">
          <ac:chgData name="Rohith Mahadevan" userId="S::mahadevr@uwindsor.ca::46de2bc2-aa89-4964-80c6-edb075375b27" providerId="AD" clId="Web-{C3D961E2-5056-E0D2-ACDE-07C4ABD4DE59}" dt="2024-07-06T17:07:46.016" v="11"/>
          <ac:cxnSpMkLst>
            <pc:docMk/>
            <pc:sldMk cId="0" sldId="275"/>
            <ac:cxnSpMk id="14" creationId="{CA240C79-242E-4918-9F28-B101847D1CC6}"/>
          </ac:cxnSpMkLst>
        </pc:cxnChg>
        <pc:cxnChg chg="add del">
          <ac:chgData name="Rohith Mahadevan" userId="S::mahadevr@uwindsor.ca::46de2bc2-aa89-4964-80c6-edb075375b27" providerId="AD" clId="Web-{C3D961E2-5056-E0D2-ACDE-07C4ABD4DE59}" dt="2024-07-06T17:07:46.016" v="11"/>
          <ac:cxnSpMkLst>
            <pc:docMk/>
            <pc:sldMk cId="0" sldId="275"/>
            <ac:cxnSpMk id="16" creationId="{F11AD06B-AB20-4097-8606-5DA00DBACE88}"/>
          </ac:cxnSpMkLst>
        </pc:cxnChg>
      </pc:sldChg>
      <pc:sldChg chg="addSp">
        <pc:chgData name="Rohith Mahadevan" userId="S::mahadevr@uwindsor.ca::46de2bc2-aa89-4964-80c6-edb075375b27" providerId="AD" clId="Web-{C3D961E2-5056-E0D2-ACDE-07C4ABD4DE59}" dt="2024-07-06T17:07:54.516" v="15"/>
        <pc:sldMkLst>
          <pc:docMk/>
          <pc:sldMk cId="3986856080" sldId="276"/>
        </pc:sldMkLst>
        <pc:picChg chg="add">
          <ac:chgData name="Rohith Mahadevan" userId="S::mahadevr@uwindsor.ca::46de2bc2-aa89-4964-80c6-edb075375b27" providerId="AD" clId="Web-{C3D961E2-5056-E0D2-ACDE-07C4ABD4DE59}" dt="2024-07-06T17:07:54.516" v="15"/>
          <ac:picMkLst>
            <pc:docMk/>
            <pc:sldMk cId="3986856080" sldId="276"/>
            <ac:picMk id="4" creationId="{AAC42230-C870-9779-FE9E-CD3257EB5285}"/>
          </ac:picMkLst>
        </pc:picChg>
      </pc:sldChg>
    </pc:docChg>
  </pc:docChgLst>
  <pc:docChgLst>
    <pc:chgData name="Kalyan Parimi" userId="094aebb8-18fb-4e06-aeeb-0510d28651bf" providerId="ADAL" clId="{89576556-AB56-4E6E-908F-8007472F8965}"/>
    <pc:docChg chg="undo redo custSel addSld delSld modSld sldOrd">
      <pc:chgData name="Kalyan Parimi" userId="094aebb8-18fb-4e06-aeeb-0510d28651bf" providerId="ADAL" clId="{89576556-AB56-4E6E-908F-8007472F8965}" dt="2024-07-06T04:10:36.434" v="98"/>
      <pc:docMkLst>
        <pc:docMk/>
      </pc:docMkLst>
      <pc:sldChg chg="mod ord modShow">
        <pc:chgData name="Kalyan Parimi" userId="094aebb8-18fb-4e06-aeeb-0510d28651bf" providerId="ADAL" clId="{89576556-AB56-4E6E-908F-8007472F8965}" dt="2024-07-06T03:52:14.201" v="30"/>
        <pc:sldMkLst>
          <pc:docMk/>
          <pc:sldMk cId="2431702003" sldId="260"/>
        </pc:sldMkLst>
      </pc:sldChg>
      <pc:sldChg chg="addSp modSp mod">
        <pc:chgData name="Kalyan Parimi" userId="094aebb8-18fb-4e06-aeeb-0510d28651bf" providerId="ADAL" clId="{89576556-AB56-4E6E-908F-8007472F8965}" dt="2024-07-06T04:10:16.845" v="96" actId="1076"/>
        <pc:sldMkLst>
          <pc:docMk/>
          <pc:sldMk cId="1637365169" sldId="261"/>
        </pc:sldMkLst>
        <pc:graphicFrameChg chg="mod modGraphic">
          <ac:chgData name="Kalyan Parimi" userId="094aebb8-18fb-4e06-aeeb-0510d28651bf" providerId="ADAL" clId="{89576556-AB56-4E6E-908F-8007472F8965}" dt="2024-07-06T04:10:13.436" v="86" actId="14100"/>
          <ac:graphicFrameMkLst>
            <pc:docMk/>
            <pc:sldMk cId="1637365169" sldId="261"/>
            <ac:graphicFrameMk id="3" creationId="{C11C2F25-47B1-A10F-EB6E-D69D7D9EF334}"/>
          </ac:graphicFrameMkLst>
        </pc:graphicFrameChg>
        <pc:graphicFrameChg chg="add mod modGraphic">
          <ac:chgData name="Kalyan Parimi" userId="094aebb8-18fb-4e06-aeeb-0510d28651bf" providerId="ADAL" clId="{89576556-AB56-4E6E-908F-8007472F8965}" dt="2024-07-06T04:10:16.845" v="96" actId="1076"/>
          <ac:graphicFrameMkLst>
            <pc:docMk/>
            <pc:sldMk cId="1637365169" sldId="261"/>
            <ac:graphicFrameMk id="4" creationId="{EDE841C1-DEC8-FAEF-1AF4-FB86AAA3B453}"/>
          </ac:graphicFrameMkLst>
        </pc:graphicFrameChg>
      </pc:sldChg>
      <pc:sldChg chg="ord">
        <pc:chgData name="Kalyan Parimi" userId="094aebb8-18fb-4e06-aeeb-0510d28651bf" providerId="ADAL" clId="{89576556-AB56-4E6E-908F-8007472F8965}" dt="2024-07-06T04:10:36.434" v="98"/>
        <pc:sldMkLst>
          <pc:docMk/>
          <pc:sldMk cId="2837635138" sldId="273"/>
        </pc:sldMkLst>
      </pc:sldChg>
      <pc:sldChg chg="delSp add del mod">
        <pc:chgData name="Kalyan Parimi" userId="094aebb8-18fb-4e06-aeeb-0510d28651bf" providerId="ADAL" clId="{89576556-AB56-4E6E-908F-8007472F8965}" dt="2024-07-06T03:50:48.822" v="9" actId="47"/>
        <pc:sldMkLst>
          <pc:docMk/>
          <pc:sldMk cId="1103745509" sldId="274"/>
        </pc:sldMkLst>
        <pc:spChg chg="del">
          <ac:chgData name="Kalyan Parimi" userId="094aebb8-18fb-4e06-aeeb-0510d28651bf" providerId="ADAL" clId="{89576556-AB56-4E6E-908F-8007472F8965}" dt="2024-07-06T02:09:40.798" v="2" actId="478"/>
          <ac:spMkLst>
            <pc:docMk/>
            <pc:sldMk cId="1103745509" sldId="274"/>
            <ac:spMk id="4" creationId="{7131E635-634E-08C4-A780-747DBE71970F}"/>
          </ac:spMkLst>
        </pc:spChg>
        <pc:graphicFrameChg chg="del">
          <ac:chgData name="Kalyan Parimi" userId="094aebb8-18fb-4e06-aeeb-0510d28651bf" providerId="ADAL" clId="{89576556-AB56-4E6E-908F-8007472F8965}" dt="2024-07-06T02:09:30.513" v="1" actId="478"/>
          <ac:graphicFrameMkLst>
            <pc:docMk/>
            <pc:sldMk cId="1103745509" sldId="274"/>
            <ac:graphicFrameMk id="5" creationId="{8249923B-1F4B-6865-A370-0DB464F5F639}"/>
          </ac:graphicFrameMkLst>
        </pc:graphicFrameChg>
      </pc:sldChg>
      <pc:sldChg chg="addSp delSp modSp add mod">
        <pc:chgData name="Kalyan Parimi" userId="094aebb8-18fb-4e06-aeeb-0510d28651bf" providerId="ADAL" clId="{89576556-AB56-4E6E-908F-8007472F8965}" dt="2024-07-06T03:52:03.815" v="24" actId="1076"/>
        <pc:sldMkLst>
          <pc:docMk/>
          <pc:sldMk cId="0" sldId="275"/>
        </pc:sldMkLst>
        <pc:spChg chg="add mod">
          <ac:chgData name="Kalyan Parimi" userId="094aebb8-18fb-4e06-aeeb-0510d28651bf" providerId="ADAL" clId="{89576556-AB56-4E6E-908F-8007472F8965}" dt="2024-07-06T03:52:03.815" v="24" actId="1076"/>
          <ac:spMkLst>
            <pc:docMk/>
            <pc:sldMk cId="0" sldId="275"/>
            <ac:spMk id="5" creationId="{E644A49A-62E9-1950-22FA-40FCAAA63312}"/>
          </ac:spMkLst>
        </pc:spChg>
        <pc:picChg chg="del">
          <ac:chgData name="Kalyan Parimi" userId="094aebb8-18fb-4e06-aeeb-0510d28651bf" providerId="ADAL" clId="{89576556-AB56-4E6E-908F-8007472F8965}" dt="2024-07-06T03:49:27.495" v="4" actId="478"/>
          <ac:picMkLst>
            <pc:docMk/>
            <pc:sldMk cId="0" sldId="275"/>
            <ac:picMk id="2" creationId="{00000000-0000-0000-0000-000000000000}"/>
          </ac:picMkLst>
        </pc:picChg>
        <pc:picChg chg="add">
          <ac:chgData name="Kalyan Parimi" userId="094aebb8-18fb-4e06-aeeb-0510d28651bf" providerId="ADAL" clId="{89576556-AB56-4E6E-908F-8007472F8965}" dt="2024-07-06T03:49:30.793" v="5" actId="22"/>
          <ac:picMkLst>
            <pc:docMk/>
            <pc:sldMk cId="0" sldId="275"/>
            <ac:picMk id="4" creationId="{DAA1697E-B590-D060-B89F-FDA9F3FA2EA1}"/>
          </ac:picMkLst>
        </pc:picChg>
      </pc:sldChg>
      <pc:sldChg chg="addSp delSp modSp add mod">
        <pc:chgData name="Kalyan Parimi" userId="094aebb8-18fb-4e06-aeeb-0510d28651bf" providerId="ADAL" clId="{89576556-AB56-4E6E-908F-8007472F8965}" dt="2024-07-06T03:51:46.954" v="19" actId="1076"/>
        <pc:sldMkLst>
          <pc:docMk/>
          <pc:sldMk cId="3986856080" sldId="276"/>
        </pc:sldMkLst>
        <pc:spChg chg="add mod">
          <ac:chgData name="Kalyan Parimi" userId="094aebb8-18fb-4e06-aeeb-0510d28651bf" providerId="ADAL" clId="{89576556-AB56-4E6E-908F-8007472F8965}" dt="2024-07-06T03:51:46.954" v="19" actId="1076"/>
          <ac:spMkLst>
            <pc:docMk/>
            <pc:sldMk cId="3986856080" sldId="276"/>
            <ac:spMk id="5" creationId="{EE1FBFFC-369B-B2E5-F365-C79A97B8CEFB}"/>
          </ac:spMkLst>
        </pc:spChg>
        <pc:picChg chg="add">
          <ac:chgData name="Kalyan Parimi" userId="094aebb8-18fb-4e06-aeeb-0510d28651bf" providerId="ADAL" clId="{89576556-AB56-4E6E-908F-8007472F8965}" dt="2024-07-06T03:50:23.739" v="8" actId="22"/>
          <ac:picMkLst>
            <pc:docMk/>
            <pc:sldMk cId="3986856080" sldId="276"/>
            <ac:picMk id="3" creationId="{98DFF8F9-838E-EC76-EDC0-8CEC2B70E4BD}"/>
          </ac:picMkLst>
        </pc:picChg>
        <pc:picChg chg="del">
          <ac:chgData name="Kalyan Parimi" userId="094aebb8-18fb-4e06-aeeb-0510d28651bf" providerId="ADAL" clId="{89576556-AB56-4E6E-908F-8007472F8965}" dt="2024-07-06T03:50:23.415" v="7" actId="478"/>
          <ac:picMkLst>
            <pc:docMk/>
            <pc:sldMk cId="3986856080" sldId="276"/>
            <ac:picMk id="4" creationId="{DAA1697E-B590-D060-B89F-FDA9F3FA2EA1}"/>
          </ac:picMkLst>
        </pc:picChg>
      </pc:sldChg>
    </pc:docChg>
  </pc:docChgLst>
  <pc:docChgLst>
    <pc:chgData clId="Web-{C3D961E2-5056-E0D2-ACDE-07C4ABD4DE59}"/>
    <pc:docChg chg="modSld">
      <pc:chgData name="" userId="" providerId="" clId="Web-{C3D961E2-5056-E0D2-ACDE-07C4ABD4DE59}" dt="2024-07-06T17:06:44.686" v="1" actId="1076"/>
      <pc:docMkLst>
        <pc:docMk/>
      </pc:docMkLst>
      <pc:sldChg chg="modSp">
        <pc:chgData name="" userId="" providerId="" clId="Web-{C3D961E2-5056-E0D2-ACDE-07C4ABD4DE59}" dt="2024-07-06T17:06:44.686" v="1" actId="1076"/>
        <pc:sldMkLst>
          <pc:docMk/>
          <pc:sldMk cId="2526107916" sldId="256"/>
        </pc:sldMkLst>
        <pc:spChg chg="mod">
          <ac:chgData name="" userId="" providerId="" clId="Web-{C3D961E2-5056-E0D2-ACDE-07C4ABD4DE59}" dt="2024-07-06T17:06:42.046" v="0"/>
          <ac:spMkLst>
            <pc:docMk/>
            <pc:sldMk cId="2526107916" sldId="256"/>
            <ac:spMk id="12" creationId="{92D572A0-F33F-96E8-869B-86202CAB9B29}"/>
          </ac:spMkLst>
        </pc:spChg>
        <pc:picChg chg="mod">
          <ac:chgData name="" userId="" providerId="" clId="Web-{C3D961E2-5056-E0D2-ACDE-07C4ABD4DE59}" dt="2024-07-06T17:06:44.686" v="1" actId="1076"/>
          <ac:picMkLst>
            <pc:docMk/>
            <pc:sldMk cId="2526107916" sldId="256"/>
            <ac:picMk id="6" creationId="{87F7823D-3AC2-E14D-06D9-BF7AF016FD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6B2F-A6CE-410D-89DC-CC46A3941D4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D2937-2129-45C2-B984-12E90B24C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4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2937-2129-45C2-B984-12E90B24C92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22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D607-7275-0E57-4847-B78D8F16D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CCE4D-13CC-AC66-EECA-06F90793A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DB3C-65DF-335A-0951-B6208F05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3FFA-478A-3149-A26B-2FA6B9D71F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11FC-ACD8-3352-9E16-E9B17431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EB94-F5D1-9694-C09C-46CFFBE0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FA68-47A6-2C4F-9040-D65AF46A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BF-5FA1-9120-208E-F73A0AFD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FC1C9-89B3-3F56-5194-FF206FD51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1DAD-F764-6419-6E6B-A6628162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3FFA-478A-3149-A26B-2FA6B9D71F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2D8D-C3FD-D85F-153F-AA06005D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03CB-1C4E-2BF0-A7D8-152168A8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FA68-47A6-2C4F-9040-D65AF46A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2ED41-BE51-D577-9AD2-7E152701D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D4033-F00A-7D2B-9C28-EF07D480C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424C-E141-4BFD-032B-148A6B1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3FFA-478A-3149-A26B-2FA6B9D71F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F82E-59E4-473A-059A-9BD4E3C1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1A66-9C1A-C3B4-EA02-1F222E92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FA68-47A6-2C4F-9040-D65AF46A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BBB8-BE01-5E58-51AA-99C0D231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B9FF-3CB9-981D-E485-4AB88028B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316C-4936-CBBF-1289-7C8B6497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3FFA-478A-3149-A26B-2FA6B9D71F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ED7A-29E8-160B-534F-DA79CB0F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B2CE-4FC7-761E-0B48-F1A9515A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FA68-47A6-2C4F-9040-D65AF46A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7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3750-6C2F-DF12-D24B-8BE0301E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000C-2434-5357-0CA6-D4E8AE597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83A4-0575-D2E5-33D7-3469331A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3FFA-478A-3149-A26B-2FA6B9D71F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18C09-38FA-5FC4-CBEE-A373AD05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CB77-89F4-76E6-5855-3722167B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FA68-47A6-2C4F-9040-D65AF46A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5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2BB2-6A7C-1842-3AED-2187DFBC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CE19-F397-1628-A8B2-9D4D294EB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FE993-720B-FF80-A282-D36FD0CAA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8B4D0-A7BE-EDB7-460E-380233B0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3FFA-478A-3149-A26B-2FA6B9D71F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0B68B-ED89-A5E1-1C68-F3411541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FAA1F-4DD8-8394-9390-954A55E3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FA68-47A6-2C4F-9040-D65AF46A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3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AAD8-4946-A571-1E70-88B71E96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E6D1-E82C-3644-D1F5-FC62A808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B90A7-B620-2B0F-2E1C-BFD63EA0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4C4BF-45B5-AA89-3ACF-984EF43FC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9F7EB-4D37-948E-4BDC-FC1E92739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3D482-4287-3F97-1FF5-7230E092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3FFA-478A-3149-A26B-2FA6B9D71F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43874-9523-17F2-7348-6B62D775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2A8AB-2971-4554-6BEA-3C9F5A85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FA68-47A6-2C4F-9040-D65AF46A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4079-F6CC-045A-F0B9-6962EA86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A62A1-8B76-FB01-6945-AF281AC8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3FFA-478A-3149-A26B-2FA6B9D71F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CEBC8-589F-C5BA-55C5-7DEC8800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89870-5878-3503-3C42-6BE3AAE9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FA68-47A6-2C4F-9040-D65AF46A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7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983C-594E-94CE-1DEF-522E0FC6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3FFA-478A-3149-A26B-2FA6B9D71F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6D016-EF19-EAEF-2E3C-625131CE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DE3BB-A6F7-D229-3F40-D2768811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FA68-47A6-2C4F-9040-D65AF46A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1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01BA-C82D-BB5D-3197-48F83FCE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5655-5C41-9AFD-312B-4B98FF837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4D493-1FC1-EC63-EA83-BDE2A3FE3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01A43-FF77-D99B-36DA-279FE9F9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3FFA-478A-3149-A26B-2FA6B9D71F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C039C-254F-7AE5-CE1F-77F16E27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7BB39-3B91-FCEB-0D5B-2B3B76C1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FA68-47A6-2C4F-9040-D65AF46A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CDB7-6EFF-3D8A-5C0F-FADB57BF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36C8A-90DE-AAE5-2F8A-BD56A7891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EAED1-AEB5-8264-E641-44DDDEDAB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A8FA-D9ED-8F78-C3BF-893E1587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3FFA-478A-3149-A26B-2FA6B9D71F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85A58-3E67-2282-4447-AB83E0BC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81EA-8690-A76E-E9D1-8760FF56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FA68-47A6-2C4F-9040-D65AF46A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7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251D6-841B-4A7B-B9A6-0234B4AD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CF5E2-0365-EDEE-5930-4A484249D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9DFE-D87C-81E8-D819-6E0B8784E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713FFA-478A-3149-A26B-2FA6B9D71F1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BF5C-D72B-0077-159D-D4311E5C4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8ADC-09CF-06E2-A65E-98C1CEAB8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FFA68-47A6-2C4F-9040-D65AF46AC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2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87F7823D-3AC2-E14D-06D9-BF7AF016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92" y="612992"/>
            <a:ext cx="9563100" cy="5181600"/>
          </a:xfrm>
          <a:prstGeom prst="rect">
            <a:avLst/>
          </a:prstGeom>
        </p:spPr>
      </p:pic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B473BD62-FA84-85EC-CC28-5AA1D5A0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022" y="0"/>
            <a:ext cx="2649978" cy="1208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74419B-E8E6-D4B5-5883-61027F768936}"/>
              </a:ext>
            </a:extLst>
          </p:cNvPr>
          <p:cNvSpPr txBox="1"/>
          <p:nvPr/>
        </p:nvSpPr>
        <p:spPr>
          <a:xfrm>
            <a:off x="3970751" y="1672226"/>
            <a:ext cx="55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Helvetica" pitchFamily="2" charset="0"/>
              </a:rPr>
              <a:t>The Second Annual Case Competition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572A0-F33F-96E8-869B-86202CAB9B29}"/>
              </a:ext>
            </a:extLst>
          </p:cNvPr>
          <p:cNvSpPr txBox="1"/>
          <p:nvPr/>
        </p:nvSpPr>
        <p:spPr>
          <a:xfrm>
            <a:off x="10096692" y="5654678"/>
            <a:ext cx="316908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Binny Kaur </a:t>
            </a:r>
            <a:br>
              <a:rPr lang="en-US"/>
            </a:br>
            <a:r>
              <a:rPr lang="en-US"/>
              <a:t>Kalyan Parimi </a:t>
            </a:r>
          </a:p>
          <a:p>
            <a:r>
              <a:rPr lang="en-US"/>
              <a:t>Rohith Mahadevan </a:t>
            </a:r>
          </a:p>
          <a:p>
            <a:r>
              <a:rPr lang="en-US" err="1"/>
              <a:t>Shrirang</a:t>
            </a:r>
            <a:r>
              <a:rPr lang="en-US"/>
              <a:t> </a:t>
            </a:r>
            <a:r>
              <a:rPr lang="en-US" err="1"/>
              <a:t>Rajguru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B77A5D-95E5-F10F-DD06-ECB9B1DA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" y="-211072"/>
            <a:ext cx="11471164" cy="1071151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Helvetica"/>
                <a:cs typeface="Helvetica"/>
              </a:rPr>
              <a:t>Professional Offers Analysis – Professional Packages (</a:t>
            </a:r>
            <a:r>
              <a:rPr lang="en-US" sz="2000" b="1" err="1">
                <a:solidFill>
                  <a:srgbClr val="FF0000"/>
                </a:solidFill>
                <a:latin typeface="Helvetica"/>
                <a:cs typeface="Helvetica"/>
              </a:rPr>
              <a:t>Chequing</a:t>
            </a:r>
            <a:r>
              <a:rPr lang="en-US" sz="2000" b="1">
                <a:solidFill>
                  <a:srgbClr val="FF0000"/>
                </a:solidFill>
                <a:latin typeface="Helvetica"/>
                <a:cs typeface="Helvetica"/>
              </a:rPr>
              <a:t> Accounts) </a:t>
            </a:r>
            <a:endParaRPr lang="en-US" sz="20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0257E2-8231-935A-7E67-A5DEFBA6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04200"/>
              </p:ext>
            </p:extLst>
          </p:nvPr>
        </p:nvGraphicFramePr>
        <p:xfrm>
          <a:off x="302715" y="741119"/>
          <a:ext cx="11762424" cy="600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31">
                  <a:extLst>
                    <a:ext uri="{9D8B030D-6E8A-4147-A177-3AD203B41FA5}">
                      <a16:colId xmlns:a16="http://schemas.microsoft.com/office/drawing/2014/main" val="3949425023"/>
                    </a:ext>
                  </a:extLst>
                </a:gridCol>
                <a:gridCol w="1695891">
                  <a:extLst>
                    <a:ext uri="{9D8B030D-6E8A-4147-A177-3AD203B41FA5}">
                      <a16:colId xmlns:a16="http://schemas.microsoft.com/office/drawing/2014/main" val="1137974494"/>
                    </a:ext>
                  </a:extLst>
                </a:gridCol>
                <a:gridCol w="1823404">
                  <a:extLst>
                    <a:ext uri="{9D8B030D-6E8A-4147-A177-3AD203B41FA5}">
                      <a16:colId xmlns:a16="http://schemas.microsoft.com/office/drawing/2014/main" val="2218434368"/>
                    </a:ext>
                  </a:extLst>
                </a:gridCol>
                <a:gridCol w="1534460">
                  <a:extLst>
                    <a:ext uri="{9D8B030D-6E8A-4147-A177-3AD203B41FA5}">
                      <a16:colId xmlns:a16="http://schemas.microsoft.com/office/drawing/2014/main" val="3372283532"/>
                    </a:ext>
                  </a:extLst>
                </a:gridCol>
                <a:gridCol w="1680346">
                  <a:extLst>
                    <a:ext uri="{9D8B030D-6E8A-4147-A177-3AD203B41FA5}">
                      <a16:colId xmlns:a16="http://schemas.microsoft.com/office/drawing/2014/main" val="3292113855"/>
                    </a:ext>
                  </a:extLst>
                </a:gridCol>
                <a:gridCol w="1680346">
                  <a:extLst>
                    <a:ext uri="{9D8B030D-6E8A-4147-A177-3AD203B41FA5}">
                      <a16:colId xmlns:a16="http://schemas.microsoft.com/office/drawing/2014/main" val="1134560925"/>
                    </a:ext>
                  </a:extLst>
                </a:gridCol>
                <a:gridCol w="1680346">
                  <a:extLst>
                    <a:ext uri="{9D8B030D-6E8A-4147-A177-3AD203B41FA5}">
                      <a16:colId xmlns:a16="http://schemas.microsoft.com/office/drawing/2014/main" val="4229638092"/>
                    </a:ext>
                  </a:extLst>
                </a:gridCol>
              </a:tblGrid>
              <a:tr h="717119">
                <a:tc>
                  <a:txBody>
                    <a:bodyPr/>
                    <a:lstStyle/>
                    <a:p>
                      <a:r>
                        <a:rPr lang="en-US" sz="1600"/>
                        <a:t>Banks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RBC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CIBC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Scotiabank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NBC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15442"/>
                  </a:ext>
                </a:extLst>
              </a:tr>
              <a:tr h="346679">
                <a:tc>
                  <a:txBody>
                    <a:bodyPr/>
                    <a:lstStyle/>
                    <a:p>
                      <a:r>
                        <a:rPr lang="en-US" sz="1600"/>
                        <a:t>Monthly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$4-30/month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$0-30/month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$0-30.95/month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$0-29.95/month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$0-30.95/month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3 accounts with no monthly fees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860160"/>
                  </a:ext>
                </a:extLst>
              </a:tr>
              <a:tr h="614979">
                <a:tc>
                  <a:txBody>
                    <a:bodyPr/>
                    <a:lstStyle/>
                    <a:p>
                      <a:r>
                        <a:rPr lang="en-US" sz="1600"/>
                        <a:t>Debit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Varies</a:t>
                      </a:r>
                    </a:p>
                    <a:p>
                      <a:pPr lvl="0"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$0-1.25/transaction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0-25 transactions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0-25 transactions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Specialized as per profession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90565"/>
                  </a:ext>
                </a:extLst>
              </a:tr>
              <a:tr h="346679">
                <a:tc>
                  <a:txBody>
                    <a:bodyPr/>
                    <a:lstStyle/>
                    <a:p>
                      <a:r>
                        <a:rPr lang="en-US" sz="1600"/>
                        <a:t>Interac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$0-1.25/transaction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$0-1/transaction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Free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20454"/>
                  </a:ext>
                </a:extLst>
              </a:tr>
              <a:tr h="717119">
                <a:tc>
                  <a:txBody>
                    <a:bodyPr/>
                    <a:lstStyle/>
                    <a:p>
                      <a:r>
                        <a:rPr lang="en-US" sz="1600"/>
                        <a:t>ATM Fee to use another bank’s ATM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$0-2/use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$0-2/transaction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No, fees apply and 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$0-5/transaction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637607"/>
                  </a:ext>
                </a:extLst>
              </a:tr>
              <a:tr h="717119">
                <a:tc>
                  <a:txBody>
                    <a:bodyPr/>
                    <a:lstStyle/>
                    <a:p>
                      <a:r>
                        <a:rPr lang="en-US" sz="1600"/>
                        <a:t>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Upto $120 rebate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$0-400 Costco 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$0-150 annual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Free rebates on select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3% cashback groceries,1% on re-bill 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Eligible Mastercard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053504"/>
                  </a:ext>
                </a:extLst>
              </a:tr>
              <a:tr h="717119">
                <a:tc>
                  <a:txBody>
                    <a:bodyPr/>
                    <a:lstStyle/>
                    <a:p>
                      <a:r>
                        <a:rPr lang="en-US" sz="1600"/>
                        <a:t>Overdraft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$0-5/month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 to $5/use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$5/month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$0-5/month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98779"/>
                  </a:ext>
                </a:extLst>
              </a:tr>
              <a:tr h="717119">
                <a:tc>
                  <a:txBody>
                    <a:bodyPr/>
                    <a:lstStyle/>
                    <a:p>
                      <a:r>
                        <a:rPr lang="en-US" sz="1600"/>
                        <a:t>Add-ons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Apple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Costco credit, $0.10 on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Scene+, iTrade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Aeroplan points, TD Reward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BMO Rewards, Air Miles, Cashback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Personal and home equity lines of credit, financial advisor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41090"/>
                  </a:ext>
                </a:extLst>
              </a:tr>
            </a:tbl>
          </a:graphicData>
        </a:graphic>
      </p:graphicFrame>
      <p:pic>
        <p:nvPicPr>
          <p:cNvPr id="5" name="Picture 4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F99AF0A1-B52F-4167-DE5B-C77A112C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738" y="-186249"/>
            <a:ext cx="1842551" cy="99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2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3991C560-E763-292E-47F4-FB610D27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949" y="-366722"/>
            <a:ext cx="2193472" cy="11865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D3842C-195A-8C82-8D2B-2F322764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4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3991C560-E763-292E-47F4-FB610D27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949" y="-366722"/>
            <a:ext cx="2193472" cy="1186543"/>
          </a:xfrm>
          <a:prstGeom prst="rect">
            <a:avLst/>
          </a:prstGeom>
        </p:spPr>
      </p:pic>
      <p:pic>
        <p:nvPicPr>
          <p:cNvPr id="3" name="Picture 2" descr="A screenshot of a promotional strategy&#10;&#10;Description automatically generated">
            <a:extLst>
              <a:ext uri="{FF2B5EF4-FFF2-40B4-BE49-F238E27FC236}">
                <a16:creationId xmlns:a16="http://schemas.microsoft.com/office/drawing/2014/main" id="{542B613B-56B2-4B50-D1E6-9356BEE2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4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6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87F7823D-3AC2-E14D-06D9-BF7AF016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" y="-422178"/>
            <a:ext cx="3769025" cy="2047336"/>
          </a:xfrm>
          <a:prstGeom prst="rect">
            <a:avLst/>
          </a:prstGeom>
        </p:spPr>
      </p:pic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B473BD62-FA84-85EC-CC28-5AA1D5A0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022" y="0"/>
            <a:ext cx="2649978" cy="1208762"/>
          </a:xfrm>
          <a:prstGeom prst="rect">
            <a:avLst/>
          </a:prstGeom>
        </p:spPr>
      </p:pic>
      <p:pic>
        <p:nvPicPr>
          <p:cNvPr id="5" name="Picture 4" descr="Image result for Thank You Classic Pic for PPT">
            <a:extLst>
              <a:ext uri="{FF2B5EF4-FFF2-40B4-BE49-F238E27FC236}">
                <a16:creationId xmlns:a16="http://schemas.microsoft.com/office/drawing/2014/main" id="{6F2D9F32-2048-F40E-2AD3-CD03513DB1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75" r="-245" b="8284"/>
          <a:stretch/>
        </p:blipFill>
        <p:spPr>
          <a:xfrm>
            <a:off x="3680661" y="1599899"/>
            <a:ext cx="4820670" cy="36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4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3994-7209-CE77-233F-8563E60F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" y="99950"/>
            <a:ext cx="10515600" cy="588420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Helvetica" pitchFamily="2" charset="0"/>
              </a:rPr>
              <a:t>Current &amp; Future Economic Prospect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1E635-634E-08C4-A780-747DBE71970F}"/>
              </a:ext>
            </a:extLst>
          </p:cNvPr>
          <p:cNvSpPr txBox="1"/>
          <p:nvPr/>
        </p:nvSpPr>
        <p:spPr>
          <a:xfrm>
            <a:off x="284365" y="688370"/>
            <a:ext cx="107265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High density areas include London, Kitchener-Waterloo, Windsor and Guelph.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Major Geographical categories based on analysis are </a:t>
            </a:r>
            <a:r>
              <a:rPr lang="en-US" sz="1600" b="1"/>
              <a:t>Kitchener-Waterloo-Cambridge and Windsor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49923B-1F4B-6865-A370-0DB464F5F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27648"/>
              </p:ext>
            </p:extLst>
          </p:nvPr>
        </p:nvGraphicFramePr>
        <p:xfrm>
          <a:off x="284365" y="1356871"/>
          <a:ext cx="11623270" cy="52647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811635">
                  <a:extLst>
                    <a:ext uri="{9D8B030D-6E8A-4147-A177-3AD203B41FA5}">
                      <a16:colId xmlns:a16="http://schemas.microsoft.com/office/drawing/2014/main" val="1025439451"/>
                    </a:ext>
                  </a:extLst>
                </a:gridCol>
                <a:gridCol w="5811635">
                  <a:extLst>
                    <a:ext uri="{9D8B030D-6E8A-4147-A177-3AD203B41FA5}">
                      <a16:colId xmlns:a16="http://schemas.microsoft.com/office/drawing/2014/main" val="3466012545"/>
                    </a:ext>
                  </a:extLst>
                </a:gridCol>
              </a:tblGrid>
              <a:tr h="4101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Kitchener-Waterloo-Cambridge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Windsor CMA + Essex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92445"/>
                  </a:ext>
                </a:extLst>
              </a:tr>
              <a:tr h="596066">
                <a:tc>
                  <a:txBody>
                    <a:bodyPr/>
                    <a:lstStyle/>
                    <a:p>
                      <a:pPr algn="just"/>
                      <a:r>
                        <a:rPr lang="en-IN" sz="1300"/>
                        <a:t>Higher household contributions towards all 3 accounts – TFSA, RRSP, RPP.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/>
                        <a:t>Higher contributions towards RPP in the income range of $20,000-$30,000.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283039"/>
                  </a:ext>
                </a:extLst>
              </a:tr>
              <a:tr h="596066">
                <a:tc>
                  <a:txBody>
                    <a:bodyPr/>
                    <a:lstStyle/>
                    <a:p>
                      <a:pPr algn="just"/>
                      <a:r>
                        <a:rPr lang="en-IN" sz="1300"/>
                        <a:t>Overall decrease in lower income groups in 2021 compared to 2016. </a:t>
                      </a:r>
                    </a:p>
                    <a:p>
                      <a:pPr algn="just"/>
                      <a:r>
                        <a:rPr lang="en-IN" sz="1300"/>
                        <a:t>Indicates higher incomes over the years with an approx. of 3.7x increase.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/>
                        <a:t>Overall decrease in lower income groups in 2021 compared to 2016.</a:t>
                      </a:r>
                    </a:p>
                    <a:p>
                      <a:pPr algn="just"/>
                      <a:r>
                        <a:rPr lang="en-IN" sz="1300"/>
                        <a:t>Indicates higher incomes over the years with an approx. of 3.5x increase.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4266"/>
                  </a:ext>
                </a:extLst>
              </a:tr>
              <a:tr h="596066">
                <a:tc>
                  <a:txBody>
                    <a:bodyPr/>
                    <a:lstStyle/>
                    <a:p>
                      <a:pPr algn="just"/>
                      <a:r>
                        <a:rPr lang="en-IN" sz="1300"/>
                        <a:t>Overall increase observed in higher income salary groups in 2021 from 2016.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/>
                        <a:t>Increase of 1000+ family groups in the income ranges of ($70,000-$80,000) and ($80,000-$89,999) in 2021 from 2016.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03742"/>
                  </a:ext>
                </a:extLst>
              </a:tr>
              <a:tr h="59606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Increase of 11,000+ family groups in the income ranges of ($100,000-$149,999)</a:t>
                      </a:r>
                    </a:p>
                    <a:p>
                      <a:pPr algn="just"/>
                      <a:endParaRPr lang="en-IN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/>
                        <a:t>Increase of 10,000+ family groups in the income ranges of ($100,000-$149,999)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4056"/>
                  </a:ext>
                </a:extLst>
              </a:tr>
              <a:tr h="596066">
                <a:tc>
                  <a:txBody>
                    <a:bodyPr/>
                    <a:lstStyle/>
                    <a:p>
                      <a:pPr algn="just"/>
                      <a:r>
                        <a:rPr lang="en-IN" sz="1300"/>
                        <a:t>Increase of 2.8x of family groups with income range of $150,000 and more.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/>
                        <a:t>Increase of 3.2x of family groups with income range of $150,000 and more.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945510"/>
                  </a:ext>
                </a:extLst>
              </a:tr>
              <a:tr h="1147176">
                <a:tc>
                  <a:txBody>
                    <a:bodyPr/>
                    <a:lstStyle/>
                    <a:p>
                      <a:pPr algn="just"/>
                      <a:r>
                        <a:rPr lang="en-IN" sz="1300" b="1"/>
                        <a:t>Top 3 Immigrant Categories: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300" b="0"/>
                        <a:t>Economic immigrants (</a:t>
                      </a:r>
                      <a:r>
                        <a:rPr lang="en-US" sz="1300" b="0"/>
                        <a:t>Skilled workers contributing to the economy)</a:t>
                      </a:r>
                      <a:endParaRPr lang="en-IN" sz="1300" b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300" b="0"/>
                        <a:t>Secondary applicants (</a:t>
                      </a:r>
                      <a:r>
                        <a:rPr lang="en-US" sz="1300" b="0"/>
                        <a:t>Dependents of the main applicant)</a:t>
                      </a:r>
                      <a:endParaRPr lang="en-IN" sz="1300" b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300" b="0"/>
                        <a:t>Principal applicants (Main candidates meeting economic immigration criteria)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b="1"/>
                        <a:t>Top 3 Immigrant Categories: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300" b="0"/>
                        <a:t>Refugees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300" b="0"/>
                        <a:t>Economic immigrants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300" b="0"/>
                        <a:t>Immigrants sponsored by family (</a:t>
                      </a:r>
                      <a:r>
                        <a:rPr lang="en-US" sz="1300" b="0"/>
                        <a:t>Relatives sponsored by Canadian residents)</a:t>
                      </a:r>
                      <a:endParaRPr lang="en-IN" sz="13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06127"/>
                  </a:ext>
                </a:extLst>
              </a:tr>
              <a:tr h="727083">
                <a:tc>
                  <a:txBody>
                    <a:bodyPr/>
                    <a:lstStyle/>
                    <a:p>
                      <a:pPr algn="just"/>
                      <a:r>
                        <a:rPr lang="en-IN" sz="1300"/>
                        <a:t>Asians are followed by Eastern and South-Eastern Asians with regards to population. </a:t>
                      </a:r>
                    </a:p>
                    <a:p>
                      <a:pPr algn="just"/>
                      <a:r>
                        <a:rPr lang="en-IN" sz="1300"/>
                        <a:t>(Indicates to celebrate and push promotional events for regional festivals)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Asians are followed by Middle East and Europeans with regards to population.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72987"/>
                  </a:ext>
                </a:extLst>
              </a:tr>
            </a:tbl>
          </a:graphicData>
        </a:graphic>
      </p:graphicFrame>
      <p:pic>
        <p:nvPicPr>
          <p:cNvPr id="6" name="Picture 5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EA1A0CFE-1030-AC96-F73F-A974CA6E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949" y="-366722"/>
            <a:ext cx="2193472" cy="11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grey logo&#10;&#10;Description automatically generated">
            <a:extLst>
              <a:ext uri="{FF2B5EF4-FFF2-40B4-BE49-F238E27FC236}">
                <a16:creationId xmlns:a16="http://schemas.microsoft.com/office/drawing/2014/main" id="{546C8FA4-EF9A-7004-1DE7-EBF86934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128" y="26225"/>
            <a:ext cx="54528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652AF-C28C-3EF5-1DCA-C6EB094D8440}"/>
              </a:ext>
            </a:extLst>
          </p:cNvPr>
          <p:cNvSpPr txBox="1"/>
          <p:nvPr/>
        </p:nvSpPr>
        <p:spPr>
          <a:xfrm>
            <a:off x="142875" y="242887"/>
            <a:ext cx="46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21FFE-92AF-268A-7797-2BD728EED7D7}"/>
              </a:ext>
            </a:extLst>
          </p:cNvPr>
          <p:cNvSpPr txBox="1"/>
          <p:nvPr/>
        </p:nvSpPr>
        <p:spPr>
          <a:xfrm>
            <a:off x="984742" y="1307835"/>
            <a:ext cx="610627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Helvetica" pitchFamily="2" charset="0"/>
              </a:rPr>
              <a:t>Founded in 1859, Headquartered  in Montreal, Quebec  </a:t>
            </a:r>
          </a:p>
          <a:p>
            <a:endParaRPr lang="en-US">
              <a:solidFill>
                <a:srgbClr val="FF0000"/>
              </a:solidFill>
              <a:latin typeface="Helvetica" pitchFamily="2" charset="0"/>
            </a:endParaRPr>
          </a:p>
          <a:p>
            <a:r>
              <a:rPr lang="en-US">
                <a:solidFill>
                  <a:srgbClr val="FF0000"/>
                </a:solidFill>
                <a:latin typeface="Helvetica" pitchFamily="2" charset="0"/>
              </a:rPr>
              <a:t>6</a:t>
            </a:r>
            <a:r>
              <a:rPr lang="en-US" baseline="30000">
                <a:solidFill>
                  <a:srgbClr val="FF0000"/>
                </a:solidFill>
                <a:latin typeface="Helvetica" pitchFamily="2" charset="0"/>
              </a:rPr>
              <a:t>th</a:t>
            </a:r>
            <a:r>
              <a:rPr lang="en-US">
                <a:solidFill>
                  <a:srgbClr val="FF0000"/>
                </a:solidFill>
                <a:latin typeface="Helvetica" pitchFamily="2" charset="0"/>
              </a:rPr>
              <a:t> largest bank in 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FF0000"/>
              </a:solidFill>
              <a:latin typeface="Helvetica" pitchFamily="2" charset="0"/>
            </a:endParaRPr>
          </a:p>
          <a:p>
            <a:r>
              <a:rPr lang="en-US">
                <a:solidFill>
                  <a:srgbClr val="FF0000"/>
                </a:solidFill>
                <a:latin typeface="Helvetica" pitchFamily="2" charset="0"/>
              </a:rPr>
              <a:t>2.8 million clients </a:t>
            </a:r>
          </a:p>
          <a:p>
            <a:endParaRPr lang="en-US">
              <a:solidFill>
                <a:srgbClr val="FF0000"/>
              </a:solidFill>
              <a:latin typeface="Helvetica" pitchFamily="2" charset="0"/>
            </a:endParaRPr>
          </a:p>
          <a:p>
            <a:r>
              <a:rPr lang="en-US">
                <a:solidFill>
                  <a:srgbClr val="FF0000"/>
                </a:solidFill>
                <a:latin typeface="Helvetica" pitchFamily="2" charset="0"/>
              </a:rPr>
              <a:t>31,243 Employees</a:t>
            </a:r>
          </a:p>
          <a:p>
            <a:endParaRPr lang="en-US">
              <a:solidFill>
                <a:srgbClr val="FF0000"/>
              </a:solidFill>
              <a:latin typeface="Helvetica" pitchFamily="2" charset="0"/>
            </a:endParaRPr>
          </a:p>
          <a:p>
            <a:endParaRPr lang="en-US">
              <a:solidFill>
                <a:srgbClr val="FF0000"/>
              </a:solidFill>
              <a:latin typeface="Helvetica" pitchFamily="2" charset="0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Business Segments </a:t>
            </a:r>
          </a:p>
          <a:p>
            <a:endParaRPr lang="en-US" b="1">
              <a:solidFill>
                <a:schemeClr val="accent1">
                  <a:lumMod val="75000"/>
                </a:schemeClr>
              </a:solidFill>
              <a:latin typeface="Helvetica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Personal &amp; Commercial Banking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Wealth Management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Financial Markets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U.S Specialty Finance and International </a:t>
            </a:r>
          </a:p>
          <a:p>
            <a:endParaRPr lang="en-US">
              <a:solidFill>
                <a:schemeClr val="accent1">
                  <a:lumMod val="75000"/>
                </a:schemeClr>
              </a:solidFill>
              <a:latin typeface="Helvetica" pitchFamily="2" charset="0"/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1" name="Graphic 10" descr="Play with solid fill">
            <a:extLst>
              <a:ext uri="{FF2B5EF4-FFF2-40B4-BE49-F238E27FC236}">
                <a16:creationId xmlns:a16="http://schemas.microsoft.com/office/drawing/2014/main" id="{02BEDF34-33F5-0FE1-C66C-E9CD25009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797" y="1305643"/>
            <a:ext cx="500063" cy="500063"/>
          </a:xfrm>
          <a:prstGeom prst="rect">
            <a:avLst/>
          </a:prstGeom>
        </p:spPr>
      </p:pic>
      <p:pic>
        <p:nvPicPr>
          <p:cNvPr id="14" name="Graphic 13" descr="Bank with solid fill">
            <a:extLst>
              <a:ext uri="{FF2B5EF4-FFF2-40B4-BE49-F238E27FC236}">
                <a16:creationId xmlns:a16="http://schemas.microsoft.com/office/drawing/2014/main" id="{63E530E4-0591-ED6D-C6EA-C0DB8D05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872" y="1810990"/>
            <a:ext cx="485775" cy="485775"/>
          </a:xfrm>
          <a:prstGeom prst="rect">
            <a:avLst/>
          </a:prstGeom>
        </p:spPr>
      </p:pic>
      <p:pic>
        <p:nvPicPr>
          <p:cNvPr id="16" name="Graphic 15" descr="Customer review with solid fill">
            <a:extLst>
              <a:ext uri="{FF2B5EF4-FFF2-40B4-BE49-F238E27FC236}">
                <a16:creationId xmlns:a16="http://schemas.microsoft.com/office/drawing/2014/main" id="{6365EB10-B98D-5BAF-66AA-60ED903659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294" y="2365723"/>
            <a:ext cx="566738" cy="566738"/>
          </a:xfrm>
          <a:prstGeom prst="rect">
            <a:avLst/>
          </a:prstGeom>
        </p:spPr>
      </p:pic>
      <p:pic>
        <p:nvPicPr>
          <p:cNvPr id="18" name="Graphic 17" descr="Employee badge with solid fill">
            <a:extLst>
              <a:ext uri="{FF2B5EF4-FFF2-40B4-BE49-F238E27FC236}">
                <a16:creationId xmlns:a16="http://schemas.microsoft.com/office/drawing/2014/main" id="{EA7492D7-2B4F-E3D5-5DA6-5E4B5A9E43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833" y="2885359"/>
            <a:ext cx="569866" cy="56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1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alf-frame 9">
            <a:extLst>
              <a:ext uri="{FF2B5EF4-FFF2-40B4-BE49-F238E27FC236}">
                <a16:creationId xmlns:a16="http://schemas.microsoft.com/office/drawing/2014/main" id="{544FDF39-9744-31CE-70F4-70B1BE70B86F}"/>
              </a:ext>
            </a:extLst>
          </p:cNvPr>
          <p:cNvSpPr/>
          <p:nvPr/>
        </p:nvSpPr>
        <p:spPr>
          <a:xfrm>
            <a:off x="0" y="-1"/>
            <a:ext cx="3469710" cy="2871789"/>
          </a:xfrm>
          <a:prstGeom prst="halfFram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Half-frame 12">
            <a:extLst>
              <a:ext uri="{FF2B5EF4-FFF2-40B4-BE49-F238E27FC236}">
                <a16:creationId xmlns:a16="http://schemas.microsoft.com/office/drawing/2014/main" id="{AF222947-1C00-408C-1886-DB7D88D230C9}"/>
              </a:ext>
            </a:extLst>
          </p:cNvPr>
          <p:cNvSpPr/>
          <p:nvPr/>
        </p:nvSpPr>
        <p:spPr>
          <a:xfrm rot="10800000">
            <a:off x="9201148" y="4057650"/>
            <a:ext cx="2990851" cy="2800350"/>
          </a:xfrm>
          <a:prstGeom prst="halfFram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-frame 13">
            <a:extLst>
              <a:ext uri="{FF2B5EF4-FFF2-40B4-BE49-F238E27FC236}">
                <a16:creationId xmlns:a16="http://schemas.microsoft.com/office/drawing/2014/main" id="{3AE0753A-78F8-62D6-B3B4-F183282521D4}"/>
              </a:ext>
            </a:extLst>
          </p:cNvPr>
          <p:cNvSpPr/>
          <p:nvPr/>
        </p:nvSpPr>
        <p:spPr>
          <a:xfrm>
            <a:off x="552450" y="385764"/>
            <a:ext cx="3162300" cy="2539584"/>
          </a:xfrm>
          <a:prstGeom prst="half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-frame 14">
            <a:extLst>
              <a:ext uri="{FF2B5EF4-FFF2-40B4-BE49-F238E27FC236}">
                <a16:creationId xmlns:a16="http://schemas.microsoft.com/office/drawing/2014/main" id="{A0B15C25-A67A-0409-4904-D4537A8532E3}"/>
              </a:ext>
            </a:extLst>
          </p:cNvPr>
          <p:cNvSpPr/>
          <p:nvPr/>
        </p:nvSpPr>
        <p:spPr>
          <a:xfrm rot="10800000">
            <a:off x="8924923" y="3900488"/>
            <a:ext cx="2990851" cy="2581274"/>
          </a:xfrm>
          <a:prstGeom prst="half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EE36D-8918-488B-17E5-2E6C638863E9}"/>
              </a:ext>
            </a:extLst>
          </p:cNvPr>
          <p:cNvSpPr txBox="1"/>
          <p:nvPr/>
        </p:nvSpPr>
        <p:spPr>
          <a:xfrm>
            <a:off x="5486400" y="1047673"/>
            <a:ext cx="6772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Helvetica" pitchFamily="2" charset="0"/>
              </a:rPr>
              <a:t>To enhance market share in Southwestern Ontario </a:t>
            </a:r>
          </a:p>
        </p:txBody>
      </p:sp>
      <p:pic>
        <p:nvPicPr>
          <p:cNvPr id="18" name="Picture 17" descr="A map of the state of canada&#10;&#10;Description automatically generated">
            <a:extLst>
              <a:ext uri="{FF2B5EF4-FFF2-40B4-BE49-F238E27FC236}">
                <a16:creationId xmlns:a16="http://schemas.microsoft.com/office/drawing/2014/main" id="{6693076D-0212-7CFF-6148-A0FE8474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3" y="1215025"/>
            <a:ext cx="3540521" cy="50157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B2F111-0E23-294E-9A52-13EDE58FC980}"/>
              </a:ext>
            </a:extLst>
          </p:cNvPr>
          <p:cNvSpPr txBox="1"/>
          <p:nvPr/>
        </p:nvSpPr>
        <p:spPr>
          <a:xfrm>
            <a:off x="5486400" y="2229633"/>
            <a:ext cx="49728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Helvetica" pitchFamily="2" charset="0"/>
              </a:rPr>
              <a:t>Specifically, in</a:t>
            </a:r>
          </a:p>
          <a:p>
            <a:endParaRPr lang="en-US" sz="2400"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en-US" sz="2400" b="1">
                <a:solidFill>
                  <a:srgbClr val="E8160C"/>
                </a:solidFill>
                <a:latin typeface="Helvetica" pitchFamily="2" charset="0"/>
              </a:rPr>
              <a:t>Windsor/Essex </a:t>
            </a:r>
          </a:p>
          <a:p>
            <a:pPr marL="342900" indent="-342900">
              <a:buAutoNum type="arabicPeriod"/>
            </a:pPr>
            <a:endParaRPr lang="en-US" sz="2400" b="1">
              <a:solidFill>
                <a:srgbClr val="E8160C"/>
              </a:solidFill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en-US" sz="2400" b="1">
                <a:solidFill>
                  <a:srgbClr val="E8160C"/>
                </a:solidFill>
                <a:latin typeface="Helvetica" pitchFamily="2" charset="0"/>
              </a:rPr>
              <a:t>Middlesex County </a:t>
            </a:r>
          </a:p>
          <a:p>
            <a:pPr marL="342900" indent="-342900">
              <a:buAutoNum type="arabicPeriod"/>
            </a:pPr>
            <a:endParaRPr lang="en-US" sz="2400" b="1">
              <a:solidFill>
                <a:srgbClr val="E8160C"/>
              </a:solidFill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en-US" sz="2400" b="1">
                <a:solidFill>
                  <a:srgbClr val="E8160C"/>
                </a:solidFill>
                <a:latin typeface="Helvetica" pitchFamily="2" charset="0"/>
              </a:rPr>
              <a:t>Region of Waterloo Markets 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pic>
        <p:nvPicPr>
          <p:cNvPr id="3" name="Picture 2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D792B8DB-9801-DA1E-BDD0-26A09D770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949" y="-366722"/>
            <a:ext cx="2193472" cy="11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26B5BCA0-F3A2-84FB-4667-E07A52AC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738" y="-186249"/>
            <a:ext cx="1842551" cy="996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9B3D0C-97E4-54B3-6221-B3367AF530E7}"/>
              </a:ext>
            </a:extLst>
          </p:cNvPr>
          <p:cNvSpPr txBox="1">
            <a:spLocks/>
          </p:cNvSpPr>
          <p:nvPr/>
        </p:nvSpPr>
        <p:spPr>
          <a:xfrm rot="16200000">
            <a:off x="-2830552" y="3002686"/>
            <a:ext cx="6447488" cy="5884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FF0000"/>
                </a:solidFill>
                <a:latin typeface="Helvetica" pitchFamily="2" charset="0"/>
              </a:rPr>
              <a:t>Current &amp; Future Economic &amp; Workforce Prospect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DB538-7C56-FB82-23EB-6814E3D2A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880" y="0"/>
            <a:ext cx="7550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5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E1FBFFC-369B-B2E5-F365-C79A97B8CEFB}"/>
              </a:ext>
            </a:extLst>
          </p:cNvPr>
          <p:cNvSpPr txBox="1">
            <a:spLocks/>
          </p:cNvSpPr>
          <p:nvPr/>
        </p:nvSpPr>
        <p:spPr>
          <a:xfrm rot="16200000">
            <a:off x="-2821408" y="2847238"/>
            <a:ext cx="6447488" cy="5884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FF0000"/>
                </a:solidFill>
                <a:latin typeface="Helvetica" pitchFamily="2" charset="0"/>
              </a:rPr>
              <a:t>Current &amp; Future Economic &amp; Workforce Prospect</a:t>
            </a:r>
          </a:p>
        </p:txBody>
      </p:sp>
      <p:pic>
        <p:nvPicPr>
          <p:cNvPr id="4" name="Picture 3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AAC42230-C870-9779-FE9E-CD3257EB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738" y="-186249"/>
            <a:ext cx="1842551" cy="996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3B1773-02F2-252C-D4A4-0A7EEC71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560" y="0"/>
            <a:ext cx="7986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E1FBFFC-369B-B2E5-F365-C79A97B8CEFB}"/>
              </a:ext>
            </a:extLst>
          </p:cNvPr>
          <p:cNvSpPr txBox="1">
            <a:spLocks/>
          </p:cNvSpPr>
          <p:nvPr/>
        </p:nvSpPr>
        <p:spPr>
          <a:xfrm rot="16200000">
            <a:off x="-2821408" y="2847238"/>
            <a:ext cx="6447488" cy="5884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FF0000"/>
                </a:solidFill>
                <a:latin typeface="Helvetica" pitchFamily="2" charset="0"/>
              </a:rPr>
              <a:t>Current &amp; Future Economic &amp; Workforce Prospect</a:t>
            </a:r>
          </a:p>
        </p:txBody>
      </p:sp>
      <p:pic>
        <p:nvPicPr>
          <p:cNvPr id="4" name="Picture 3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AAC42230-C870-9779-FE9E-CD3257EB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738" y="-186249"/>
            <a:ext cx="1842551" cy="996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0FBC5C-6EC4-39AC-8435-2BB2398C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01" y="809794"/>
            <a:ext cx="10388928" cy="578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2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B745-97AF-8ED4-E312-B1D6F686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" y="99949"/>
            <a:ext cx="10280904" cy="384683"/>
          </a:xfrm>
        </p:spPr>
        <p:txBody>
          <a:bodyPr>
            <a:normAutofit fontScale="90000"/>
          </a:bodyPr>
          <a:lstStyle/>
          <a:p>
            <a:r>
              <a:rPr lang="en-US" sz="2800" b="1">
                <a:solidFill>
                  <a:srgbClr val="FF0000"/>
                </a:solidFill>
                <a:latin typeface="Helvetica" pitchFamily="2" charset="0"/>
              </a:rPr>
              <a:t>Workforce Demographics &amp; Key Employment Sectors</a:t>
            </a:r>
            <a:endParaRPr lang="en-US" sz="28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1C2F25-47B1-A10F-EB6E-D69D7D9E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90481"/>
              </p:ext>
            </p:extLst>
          </p:nvPr>
        </p:nvGraphicFramePr>
        <p:xfrm>
          <a:off x="161531" y="550141"/>
          <a:ext cx="11868938" cy="3901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934469">
                  <a:extLst>
                    <a:ext uri="{9D8B030D-6E8A-4147-A177-3AD203B41FA5}">
                      <a16:colId xmlns:a16="http://schemas.microsoft.com/office/drawing/2014/main" val="1025439451"/>
                    </a:ext>
                  </a:extLst>
                </a:gridCol>
                <a:gridCol w="5934469">
                  <a:extLst>
                    <a:ext uri="{9D8B030D-6E8A-4147-A177-3AD203B41FA5}">
                      <a16:colId xmlns:a16="http://schemas.microsoft.com/office/drawing/2014/main" val="3466012545"/>
                    </a:ext>
                  </a:extLst>
                </a:gridCol>
              </a:tblGrid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Kitchener-Waterloo-Cambridge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Windsor CMA + Essex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92445"/>
                  </a:ext>
                </a:extLst>
              </a:tr>
              <a:tr h="1025532">
                <a:tc>
                  <a:txBody>
                    <a:bodyPr/>
                    <a:lstStyle/>
                    <a:p>
                      <a:pPr algn="just"/>
                      <a:r>
                        <a:rPr lang="en-IN" sz="1300" b="1"/>
                        <a:t>Top 3 industries (NAICS):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300"/>
                        <a:t> Professional, scientific and technical services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300"/>
                        <a:t> Educational services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300"/>
                        <a:t> 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b="1"/>
                        <a:t>Top 3 industries (NAICS):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300"/>
                        <a:t> Manufacturing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300"/>
                        <a:t> </a:t>
                      </a:r>
                      <a:r>
                        <a:rPr lang="en-US" sz="1300"/>
                        <a:t>Health care and social assistance (tags back to elder population dominance in Windsor)</a:t>
                      </a:r>
                      <a:endParaRPr lang="en-IN" sz="130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300"/>
                        <a:t> Retail trade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283039"/>
                  </a:ext>
                </a:extLst>
              </a:tr>
              <a:tr h="649985">
                <a:tc>
                  <a:txBody>
                    <a:bodyPr/>
                    <a:lstStyle/>
                    <a:p>
                      <a:pPr algn="just"/>
                      <a:r>
                        <a:rPr lang="en-IN" sz="1300" b="1"/>
                        <a:t>Employed: Unemployed ratio = 7.34 : 1</a:t>
                      </a:r>
                    </a:p>
                    <a:p>
                      <a:pPr algn="just"/>
                      <a:r>
                        <a:rPr lang="en-IN" sz="1300"/>
                        <a:t>Comparatively, lower population resides in “Not in Labour force” indicating the Hustle culture. Shows higher employability index.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b="1"/>
                        <a:t>Employed: Unemployed ratio = 4.30 : 1 </a:t>
                      </a:r>
                    </a:p>
                    <a:p>
                      <a:pPr algn="just"/>
                      <a:r>
                        <a:rPr lang="en-IN" sz="1300"/>
                        <a:t>Higher population resides in “Not in Labour force” indicating a possibility for Windsor to be a retirement/laid-back town.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4266"/>
                  </a:ext>
                </a:extLst>
              </a:tr>
              <a:tr h="649985">
                <a:tc>
                  <a:txBody>
                    <a:bodyPr/>
                    <a:lstStyle/>
                    <a:p>
                      <a:pPr algn="just"/>
                      <a:r>
                        <a:rPr lang="en-IN" sz="1300" b="1"/>
                        <a:t>WFO:WFH ratio = 1.28 : 1</a:t>
                      </a:r>
                    </a:p>
                    <a:p>
                      <a:pPr algn="just"/>
                      <a:r>
                        <a:rPr lang="en-IN" sz="1300"/>
                        <a:t>Indicating equal proportion of population working from both office and home.</a:t>
                      </a:r>
                      <a:endParaRPr lang="en-IN" sz="130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b="1"/>
                        <a:t>WFO:WFH ratio = 4.10 : 1</a:t>
                      </a:r>
                    </a:p>
                    <a:p>
                      <a:pPr algn="just"/>
                      <a:r>
                        <a:rPr lang="en-IN" sz="1300"/>
                        <a:t>Indicating higher proportion of population working from office.</a:t>
                      </a:r>
                    </a:p>
                    <a:p>
                      <a:pPr algn="just"/>
                      <a:r>
                        <a:rPr lang="en-IN" sz="1300"/>
                        <a:t>More people tend to work out of Windsor (possibly Detroit)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945510"/>
                  </a:ext>
                </a:extLst>
              </a:tr>
              <a:tr h="1025532">
                <a:tc>
                  <a:txBody>
                    <a:bodyPr/>
                    <a:lstStyle/>
                    <a:p>
                      <a:pPr algn="just"/>
                      <a:r>
                        <a:rPr lang="en-IN" sz="1300" b="1"/>
                        <a:t>Employed (FTE/PTE): Did not work ratio = 1.90 : 1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There are comparatively more Full-time workers than Part-time. More employment opportunities can be seen.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i="0"/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/>
                        <a:t>Employed (FTE/PTE): Did not work ratio = 1.21 : 1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There are comparatively more Part time/Contract workers than Full-time. Lesser employability can be observed.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1515"/>
                  </a:ext>
                </a:extLst>
              </a:tr>
            </a:tbl>
          </a:graphicData>
        </a:graphic>
      </p:graphicFrame>
      <p:pic>
        <p:nvPicPr>
          <p:cNvPr id="5" name="Picture 4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8F39F006-6D8C-D646-9213-E89E3647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949" y="-366722"/>
            <a:ext cx="2193472" cy="118654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E841C1-DEC8-FAEF-1AF4-FB86AAA3B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1866"/>
              </p:ext>
            </p:extLst>
          </p:nvPr>
        </p:nvGraphicFramePr>
        <p:xfrm>
          <a:off x="161531" y="4669490"/>
          <a:ext cx="11900330" cy="12687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950165">
                  <a:extLst>
                    <a:ext uri="{9D8B030D-6E8A-4147-A177-3AD203B41FA5}">
                      <a16:colId xmlns:a16="http://schemas.microsoft.com/office/drawing/2014/main" val="1518370969"/>
                    </a:ext>
                  </a:extLst>
                </a:gridCol>
                <a:gridCol w="5950165">
                  <a:extLst>
                    <a:ext uri="{9D8B030D-6E8A-4147-A177-3AD203B41FA5}">
                      <a16:colId xmlns:a16="http://schemas.microsoft.com/office/drawing/2014/main" val="3813960523"/>
                    </a:ext>
                  </a:extLst>
                </a:gridCol>
              </a:tblGrid>
              <a:tr h="12687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/>
                        <a:t>Top 5 Occupation Major Groups (NOC):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200" b="0"/>
                        <a:t>Sales and service occupations.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200" b="0"/>
                        <a:t>Business, Finance, Administration</a:t>
                      </a:r>
                      <a:r>
                        <a:rPr lang="en-IN" sz="1200" b="0"/>
                        <a:t>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200" b="0"/>
                        <a:t>Natural and applied sciences and related occupations.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200" b="0"/>
                        <a:t>Education, Law and Social, Community and Government services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200" b="0"/>
                        <a:t>Professional occupations in Natural and Applied sciences.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0"/>
                        <a:t>Top 5 Occupation Major Groups (NOC):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200" b="0"/>
                        <a:t>Sales and service occupations.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200" b="0"/>
                        <a:t>Trades, transport and equipment operators and related occupations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200" b="0"/>
                        <a:t>Business, Finance, Administration</a:t>
                      </a:r>
                      <a:r>
                        <a:rPr lang="en-IN" sz="1200" b="0"/>
                        <a:t>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200" b="0"/>
                        <a:t>Occupations in manufacturing and utilities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200" b="0"/>
                        <a:t>Sales and service support occupations</a:t>
                      </a:r>
                      <a:endParaRPr lang="en-IN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9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36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3991C560-E763-292E-47F4-FB610D27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498" y="-325627"/>
            <a:ext cx="2193472" cy="1186543"/>
          </a:xfrm>
          <a:prstGeom prst="rect">
            <a:avLst/>
          </a:prstGeom>
        </p:spPr>
      </p:pic>
      <p:pic>
        <p:nvPicPr>
          <p:cNvPr id="4" name="Picture 3" descr="A screenshot of a business strategy&#10;&#10;Description automatically generated">
            <a:extLst>
              <a:ext uri="{FF2B5EF4-FFF2-40B4-BE49-F238E27FC236}">
                <a16:creationId xmlns:a16="http://schemas.microsoft.com/office/drawing/2014/main" id="{E83CC43F-9F9A-4043-0E53-11924711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816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B77A5D-95E5-F10F-DD06-ECB9B1DA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" y="-211071"/>
            <a:ext cx="9298332" cy="1062098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Helvetica" pitchFamily="2" charset="0"/>
              </a:rPr>
              <a:t>Professional Offers Analysis – Student Package </a:t>
            </a:r>
            <a:endParaRPr lang="en-US" sz="20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0257E2-8231-935A-7E67-A5DEFBA6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27419"/>
              </p:ext>
            </p:extLst>
          </p:nvPr>
        </p:nvGraphicFramePr>
        <p:xfrm>
          <a:off x="262777" y="717556"/>
          <a:ext cx="11842297" cy="618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954">
                  <a:extLst>
                    <a:ext uri="{9D8B030D-6E8A-4147-A177-3AD203B41FA5}">
                      <a16:colId xmlns:a16="http://schemas.microsoft.com/office/drawing/2014/main" val="3949425023"/>
                    </a:ext>
                  </a:extLst>
                </a:gridCol>
                <a:gridCol w="1810636">
                  <a:extLst>
                    <a:ext uri="{9D8B030D-6E8A-4147-A177-3AD203B41FA5}">
                      <a16:colId xmlns:a16="http://schemas.microsoft.com/office/drawing/2014/main" val="1137974494"/>
                    </a:ext>
                  </a:extLst>
                </a:gridCol>
                <a:gridCol w="1804933">
                  <a:extLst>
                    <a:ext uri="{9D8B030D-6E8A-4147-A177-3AD203B41FA5}">
                      <a16:colId xmlns:a16="http://schemas.microsoft.com/office/drawing/2014/main" val="2218434368"/>
                    </a:ext>
                  </a:extLst>
                </a:gridCol>
                <a:gridCol w="1665969">
                  <a:extLst>
                    <a:ext uri="{9D8B030D-6E8A-4147-A177-3AD203B41FA5}">
                      <a16:colId xmlns:a16="http://schemas.microsoft.com/office/drawing/2014/main" val="3372283532"/>
                    </a:ext>
                  </a:extLst>
                </a:gridCol>
                <a:gridCol w="1498291">
                  <a:extLst>
                    <a:ext uri="{9D8B030D-6E8A-4147-A177-3AD203B41FA5}">
                      <a16:colId xmlns:a16="http://schemas.microsoft.com/office/drawing/2014/main" val="3292113855"/>
                    </a:ext>
                  </a:extLst>
                </a:gridCol>
                <a:gridCol w="1691757">
                  <a:extLst>
                    <a:ext uri="{9D8B030D-6E8A-4147-A177-3AD203B41FA5}">
                      <a16:colId xmlns:a16="http://schemas.microsoft.com/office/drawing/2014/main" val="1134560925"/>
                    </a:ext>
                  </a:extLst>
                </a:gridCol>
                <a:gridCol w="1691757">
                  <a:extLst>
                    <a:ext uri="{9D8B030D-6E8A-4147-A177-3AD203B41FA5}">
                      <a16:colId xmlns:a16="http://schemas.microsoft.com/office/drawing/2014/main" val="754351423"/>
                    </a:ext>
                  </a:extLst>
                </a:gridCol>
              </a:tblGrid>
              <a:tr h="663240">
                <a:tc>
                  <a:txBody>
                    <a:bodyPr/>
                    <a:lstStyle/>
                    <a:p>
                      <a:r>
                        <a:rPr lang="en-US"/>
                        <a:t>Banks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RBC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CIBC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Scotiabank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NBC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15442"/>
                  </a:ext>
                </a:extLst>
              </a:tr>
              <a:tr h="324565">
                <a:tc>
                  <a:txBody>
                    <a:bodyPr/>
                    <a:lstStyle/>
                    <a:p>
                      <a:r>
                        <a:rPr lang="en-US" sz="1400"/>
                        <a:t>Monthly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860160"/>
                  </a:ext>
                </a:extLst>
              </a:tr>
              <a:tr h="719687">
                <a:tc>
                  <a:txBody>
                    <a:bodyPr/>
                    <a:lstStyle/>
                    <a:p>
                      <a:r>
                        <a:rPr lang="en-US" sz="1400"/>
                        <a:t>Debit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Unlimited, Avion Points, 1 NSF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Unlimited, no daily balance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Unlimited, Overdraft Protection 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90565"/>
                  </a:ext>
                </a:extLst>
              </a:tr>
              <a:tr h="324565">
                <a:tc>
                  <a:txBody>
                    <a:bodyPr/>
                    <a:lstStyle/>
                    <a:p>
                      <a:r>
                        <a:rPr lang="en-US" sz="1400"/>
                        <a:t>Interac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Unlimited 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320454"/>
                  </a:ext>
                </a:extLst>
              </a:tr>
              <a:tr h="677352">
                <a:tc>
                  <a:txBody>
                    <a:bodyPr/>
                    <a:lstStyle/>
                    <a:p>
                      <a:r>
                        <a:rPr lang="en-US" sz="1400"/>
                        <a:t>ATM Fee to use another bank’s ATM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free withdrawal per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637607"/>
                  </a:ext>
                </a:extLst>
              </a:tr>
              <a:tr h="1354704">
                <a:tc>
                  <a:txBody>
                    <a:bodyPr/>
                    <a:lstStyle/>
                    <a:p>
                      <a:r>
                        <a:rPr lang="en-US" sz="1400"/>
                        <a:t>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Upto $48 rebate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$400 Costco credit, Upto $139 rebate, $0.10 off/liter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  <a:t>10% cash back for first 3 months, 3 Scene+ points /$1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  <a:t>1% in Cash Back Dollars on groceries and gas, 0.5% for other purchases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3% cashback groceries,1% on re-bill 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 annual fee first 3 years, Travel rewards, 1point – $1 spent, vehicle rental insurance, travel insurance.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053504"/>
                  </a:ext>
                </a:extLst>
              </a:tr>
              <a:tr h="663240">
                <a:tc>
                  <a:txBody>
                    <a:bodyPr/>
                    <a:lstStyle/>
                    <a:p>
                      <a:r>
                        <a:rPr lang="en-US" sz="1400"/>
                        <a:t>Welcome 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$100 + $50 for each friend referred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$100 + 6 months</a:t>
                      </a:r>
                    </a:p>
                    <a:p>
                      <a:r>
                        <a:rPr lang="en-US" sz="1400"/>
                        <a:t>Dominos 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98779"/>
                  </a:ext>
                </a:extLst>
              </a:tr>
              <a:tr h="1354704">
                <a:tc>
                  <a:txBody>
                    <a:bodyPr/>
                    <a:lstStyle/>
                    <a:p>
                      <a:r>
                        <a:rPr lang="en-US" sz="1400"/>
                        <a:t>Add-ons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Student Mobile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SPC+ 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Scene+, 20 free trades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Starbucks Reward, 10 commission rebated trades, webinars on investments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Medical +Dental Student credit limit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Student line of credit extended up to 6 months of graduation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41090"/>
                  </a:ext>
                </a:extLst>
              </a:tr>
            </a:tbl>
          </a:graphicData>
        </a:graphic>
      </p:graphicFrame>
      <p:pic>
        <p:nvPicPr>
          <p:cNvPr id="5" name="Picture 4" descr="A red flag on a black background&#10;&#10;Description automatically generated">
            <a:extLst>
              <a:ext uri="{FF2B5EF4-FFF2-40B4-BE49-F238E27FC236}">
                <a16:creationId xmlns:a16="http://schemas.microsoft.com/office/drawing/2014/main" id="{F11DFCF6-252C-1324-259E-DF00D621E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949" y="-366722"/>
            <a:ext cx="2193472" cy="11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8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Microsoft Office PowerPoint</Application>
  <PresentationFormat>Widescreen</PresentationFormat>
  <Paragraphs>210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Workforce Demographics &amp; Key Employment Sectors</vt:lpstr>
      <vt:lpstr>PowerPoint Presentation</vt:lpstr>
      <vt:lpstr>Professional Offers Analysis – Student Package </vt:lpstr>
      <vt:lpstr>Professional Offers Analysis – Professional Packages (Chequing Accounts) </vt:lpstr>
      <vt:lpstr>PowerPoint Presentation</vt:lpstr>
      <vt:lpstr>PowerPoint Presentation</vt:lpstr>
      <vt:lpstr>PowerPoint Presentation</vt:lpstr>
      <vt:lpstr>Current &amp; Future Economic Prospect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Binny Kaur</dc:creator>
  <cp:lastModifiedBy>Kalyan Parimi</cp:lastModifiedBy>
  <cp:revision>1</cp:revision>
  <dcterms:created xsi:type="dcterms:W3CDTF">2024-05-28T19:12:22Z</dcterms:created>
  <dcterms:modified xsi:type="dcterms:W3CDTF">2024-07-08T13:09:51Z</dcterms:modified>
</cp:coreProperties>
</file>