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6DF2-E69C-418F-96F9-C833C98F6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6F727-0043-4D1B-98B8-DBDB68FB1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845C-A241-44E4-9F38-8B3E4624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CEA4-6C4D-4443-810D-2EA0B556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A3BC-33D6-428B-8C29-861C03EE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BD53-6DBD-4BC6-88F7-612B3F4D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9A84-A734-43BA-B60E-BA6AC906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EAF1-6C12-4E93-99A6-66123293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3D5D-C185-4F99-9C4F-D736DA2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37E1-76D0-40BC-A401-74F7D118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6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85FA2-A55B-4136-BD27-0DD3CBC48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EC326-672C-4EA1-8BBE-DC91BBD2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EB99-78D7-4D57-A2F9-E58A95A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80F9-1018-4EF6-9E9F-659EC601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F0C4-566C-4E66-903D-F5035F71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47F0-2D69-4E4F-A412-E2B1C341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E21F-B5E6-47DA-9C5C-EB939AAA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4CF1-2863-4EAD-B8E6-CE5E5CD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E1FD-EBA0-4CC8-A3A2-CC83C013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C426-3898-4CFC-BEE5-506CF048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2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0D30-9342-43F4-A4D0-D3CEE5A3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185E6-8A5E-4D1C-85E7-0999F20C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078E-AB35-45E0-87F4-894D0A25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31EB-5A01-4C01-AA2D-190274A3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8491-6026-4EA2-912B-C997B7D0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3D21-BDE7-4FA2-82E2-797A07DB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4993-F9E1-42F4-8073-CFF4AB50F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2D6D2-DA19-44BA-889A-D71891C83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C248-7376-4D57-98B0-2B275264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292E-94D6-4420-B48B-163B60F0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1F82-08AF-4182-9ED7-BA64380F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0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741F-E4F6-4B5E-AF69-B9DBBA4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3B99-63B0-4D46-8ABE-4CC0250A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599F2-A8C4-4F25-8211-9629679E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EBCAC-1CE8-4312-BD7E-626D3011D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AA8CA-DEED-40B1-A525-0E5308B6F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10AEF-B4F1-43D2-806D-961644FA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1854D-52A5-4BDA-A861-1566E795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E000-399F-4CD1-8C19-0697F9E1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881F-DB98-4122-A61E-9FBF2267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0B15F-1664-4BED-943C-45C6B84E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4EA44-CAC1-408A-9C84-44CCBC66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75A2D-08BF-4773-A1B9-12DE4AC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8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AAF3F-17D4-4248-A6C2-0E80744C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D2AC9-E5E3-4D85-943F-E9295F63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06E0-A739-4A08-95CE-E46BF24C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67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CD99-F4E1-4AEC-B447-E1D304BC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D7AA-FF36-47C6-9A96-BA690139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C6F-E0B4-424E-80FB-FDCEA362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0189-6F4D-4E0E-BD98-B06C000F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F0B77-03C5-4BC2-9DB9-7F12A0D4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0CB73-090C-4B0D-95CF-4DE5E2E7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4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0FAF-451C-4983-AC08-DA0C5BFD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1BBA4-4AE7-4C75-B86C-372E85709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DB1A5-ADD0-42BC-AE2D-CABE47FB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F3D03-5871-47C3-BCCA-9B41EF58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2516-3140-4883-82AE-4136013C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E3E13-9878-48F4-AF6F-A35D591D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184AB-DC41-4B2D-9514-65836F3A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434DE-7CAC-4FDA-B4C6-C92970B4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79D4-A205-4A43-8F69-280BCF380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5D35-F0C2-44B8-991E-466B9A7AA11F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896-F140-49F0-AB2F-4EEC74363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D0F1-E23F-420C-A5A2-EF860A398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57AF-E740-434C-ACDA-D00696EB9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8091-D4F1-4471-B373-2EAEE737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AF94E-4618-4592-901F-FE9BE03A8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54"/>
            <a:ext cx="12071838" cy="6567853"/>
          </a:xfrm>
        </p:spPr>
      </p:pic>
    </p:spTree>
    <p:extLst>
      <p:ext uri="{BB962C8B-B14F-4D97-AF65-F5344CB8AC3E}">
        <p14:creationId xmlns:p14="http://schemas.microsoft.com/office/powerpoint/2010/main" val="15095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F6C-0F9E-45EB-9F62-64C05FC2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EA92E-9FC2-4094-97A1-3B5F42C71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4" y="87922"/>
            <a:ext cx="11904784" cy="6646985"/>
          </a:xfrm>
        </p:spPr>
      </p:pic>
    </p:spTree>
    <p:extLst>
      <p:ext uri="{BB962C8B-B14F-4D97-AF65-F5344CB8AC3E}">
        <p14:creationId xmlns:p14="http://schemas.microsoft.com/office/powerpoint/2010/main" val="188411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14B5A-187B-4C02-8F0E-F895D3411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69"/>
            <a:ext cx="12192000" cy="62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7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1E17-30CB-4A8F-BC72-9CBA2994F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6F81A-C3E7-4B84-B165-33DC4258D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A0554-1CDB-4F41-A13F-7B29F92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354"/>
            <a:ext cx="12192000" cy="67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HEMA VARSHINI MODULLA</dc:creator>
  <cp:lastModifiedBy>SAI HEMA VARSHINI MODULLA</cp:lastModifiedBy>
  <cp:revision>1</cp:revision>
  <dcterms:created xsi:type="dcterms:W3CDTF">2018-12-17T15:46:01Z</dcterms:created>
  <dcterms:modified xsi:type="dcterms:W3CDTF">2018-12-17T15:49:04Z</dcterms:modified>
</cp:coreProperties>
</file>