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1F938D-302D-4065-80DF-4BED9E09BB44}">
          <p14:sldIdLst>
            <p14:sldId id="256"/>
            <p14:sldId id="257"/>
            <p14:sldId id="259"/>
            <p14:sldId id="258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6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65B26E-0CDF-4324-B70C-5EAF9B3377C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50EE0A-5E37-483E-858D-245C75982381}">
      <dgm:prSet phldrT="[Text]"/>
      <dgm:spPr/>
      <dgm:t>
        <a:bodyPr/>
        <a:lstStyle/>
        <a:p>
          <a:r>
            <a:rPr lang="en-US" dirty="0" smtClean="0"/>
            <a:t>ADC Board</a:t>
          </a:r>
          <a:endParaRPr lang="en-US" dirty="0"/>
        </a:p>
      </dgm:t>
    </dgm:pt>
    <dgm:pt modelId="{D4405001-CBBC-4615-B0D7-A1ECD080C838}" type="parTrans" cxnId="{B270DB42-0B8C-4AE6-A91D-4942878C702E}">
      <dgm:prSet/>
      <dgm:spPr/>
      <dgm:t>
        <a:bodyPr/>
        <a:lstStyle/>
        <a:p>
          <a:endParaRPr lang="en-US"/>
        </a:p>
      </dgm:t>
    </dgm:pt>
    <dgm:pt modelId="{2F591C3E-E080-4F20-B5B8-EE162C709B53}" type="sibTrans" cxnId="{B270DB42-0B8C-4AE6-A91D-4942878C702E}">
      <dgm:prSet/>
      <dgm:spPr/>
      <dgm:t>
        <a:bodyPr/>
        <a:lstStyle/>
        <a:p>
          <a:endParaRPr lang="en-US"/>
        </a:p>
      </dgm:t>
    </dgm:pt>
    <dgm:pt modelId="{5AD907EE-E586-4DEA-8220-5E5CA4DA1573}">
      <dgm:prSet phldrT="[Text]"/>
      <dgm:spPr/>
      <dgm:t>
        <a:bodyPr/>
        <a:lstStyle/>
        <a:p>
          <a:r>
            <a:rPr lang="en-US" dirty="0" smtClean="0"/>
            <a:t>SPI Communication</a:t>
          </a:r>
          <a:endParaRPr lang="en-US" dirty="0"/>
        </a:p>
      </dgm:t>
    </dgm:pt>
    <dgm:pt modelId="{B7202192-49BD-4DBB-AAEA-80194531156A}" type="parTrans" cxnId="{3CE0A2D4-AC55-48EB-AC7C-38927CC14EE4}">
      <dgm:prSet/>
      <dgm:spPr/>
      <dgm:t>
        <a:bodyPr/>
        <a:lstStyle/>
        <a:p>
          <a:endParaRPr lang="en-US"/>
        </a:p>
      </dgm:t>
    </dgm:pt>
    <dgm:pt modelId="{F82790DD-6C00-49D3-9C81-D36C3CF3D68D}" type="sibTrans" cxnId="{3CE0A2D4-AC55-48EB-AC7C-38927CC14EE4}">
      <dgm:prSet/>
      <dgm:spPr/>
      <dgm:t>
        <a:bodyPr/>
        <a:lstStyle/>
        <a:p>
          <a:endParaRPr lang="en-US"/>
        </a:p>
      </dgm:t>
    </dgm:pt>
    <dgm:pt modelId="{42F2CC66-35BD-4C95-B3BD-24C5F06B51E4}">
      <dgm:prSet phldrT="[Text]"/>
      <dgm:spPr/>
      <dgm:t>
        <a:bodyPr/>
        <a:lstStyle/>
        <a:p>
          <a:r>
            <a:rPr lang="en-US" dirty="0" smtClean="0"/>
            <a:t>Simulating I/O</a:t>
          </a:r>
          <a:endParaRPr lang="en-US" dirty="0"/>
        </a:p>
      </dgm:t>
    </dgm:pt>
    <dgm:pt modelId="{D5203C64-2F18-4F25-90B5-36A873A52F18}" type="parTrans" cxnId="{815023EE-1457-4913-B326-E96B67AAFC90}">
      <dgm:prSet/>
      <dgm:spPr/>
      <dgm:t>
        <a:bodyPr/>
        <a:lstStyle/>
        <a:p>
          <a:endParaRPr lang="en-US"/>
        </a:p>
      </dgm:t>
    </dgm:pt>
    <dgm:pt modelId="{4CB92ED9-5469-41A0-B1B4-A1B02C1E2895}" type="sibTrans" cxnId="{815023EE-1457-4913-B326-E96B67AAFC90}">
      <dgm:prSet/>
      <dgm:spPr/>
      <dgm:t>
        <a:bodyPr/>
        <a:lstStyle/>
        <a:p>
          <a:endParaRPr lang="en-US"/>
        </a:p>
      </dgm:t>
    </dgm:pt>
    <dgm:pt modelId="{4E992820-804F-45B4-9FF7-C052709C511F}">
      <dgm:prSet phldrT="[Text]"/>
      <dgm:spPr/>
      <dgm:t>
        <a:bodyPr/>
        <a:lstStyle/>
        <a:p>
          <a:r>
            <a:rPr lang="en-US" dirty="0" smtClean="0"/>
            <a:t>RT Communication</a:t>
          </a:r>
          <a:endParaRPr lang="en-US" dirty="0"/>
        </a:p>
      </dgm:t>
    </dgm:pt>
    <dgm:pt modelId="{AB8699AB-B833-42FC-A4F3-99A99A0F85E6}" type="parTrans" cxnId="{DF3FED74-0E0B-40ED-97BA-F6A30328B56C}">
      <dgm:prSet/>
      <dgm:spPr/>
      <dgm:t>
        <a:bodyPr/>
        <a:lstStyle/>
        <a:p>
          <a:endParaRPr lang="en-US"/>
        </a:p>
      </dgm:t>
    </dgm:pt>
    <dgm:pt modelId="{96C836EB-93DD-44E3-993C-8BCDA2459C42}" type="sibTrans" cxnId="{DF3FED74-0E0B-40ED-97BA-F6A30328B56C}">
      <dgm:prSet/>
      <dgm:spPr/>
      <dgm:t>
        <a:bodyPr/>
        <a:lstStyle/>
        <a:p>
          <a:endParaRPr lang="en-US"/>
        </a:p>
      </dgm:t>
    </dgm:pt>
    <dgm:pt modelId="{63718738-A8AF-4BAE-8B9B-AEA69E34B669}">
      <dgm:prSet phldrT="[Text]"/>
      <dgm:spPr/>
      <dgm:t>
        <a:bodyPr/>
        <a:lstStyle/>
        <a:p>
          <a:r>
            <a:rPr lang="en-US" dirty="0" smtClean="0"/>
            <a:t>Acquire Waveforms from FPGA</a:t>
          </a:r>
          <a:endParaRPr lang="en-US" dirty="0"/>
        </a:p>
      </dgm:t>
    </dgm:pt>
    <dgm:pt modelId="{6A5B3C76-5148-4D65-BE93-9BBD76CD6558}" type="parTrans" cxnId="{63222DD1-3D9A-4AC2-9473-5E64E946F3F7}">
      <dgm:prSet/>
      <dgm:spPr/>
      <dgm:t>
        <a:bodyPr/>
        <a:lstStyle/>
        <a:p>
          <a:endParaRPr lang="en-US"/>
        </a:p>
      </dgm:t>
    </dgm:pt>
    <dgm:pt modelId="{E9D59FF7-680F-47A1-8D2E-F80C448BBE38}" type="sibTrans" cxnId="{63222DD1-3D9A-4AC2-9473-5E64E946F3F7}">
      <dgm:prSet/>
      <dgm:spPr/>
      <dgm:t>
        <a:bodyPr/>
        <a:lstStyle/>
        <a:p>
          <a:endParaRPr lang="en-US"/>
        </a:p>
      </dgm:t>
    </dgm:pt>
    <dgm:pt modelId="{3CA75F11-E813-4738-8B37-462D1AE7D558}">
      <dgm:prSet phldrT="[Text]"/>
      <dgm:spPr/>
      <dgm:t>
        <a:bodyPr/>
        <a:lstStyle/>
        <a:p>
          <a:r>
            <a:rPr lang="en-US" dirty="0" smtClean="0"/>
            <a:t>Transfer to Host</a:t>
          </a:r>
          <a:endParaRPr lang="en-US" dirty="0"/>
        </a:p>
      </dgm:t>
    </dgm:pt>
    <dgm:pt modelId="{DC84C3A6-95BC-4FE6-B9FF-3448F2B7263B}" type="parTrans" cxnId="{1162D3B6-22E6-46A2-AC1F-670C79ADB192}">
      <dgm:prSet/>
      <dgm:spPr/>
      <dgm:t>
        <a:bodyPr/>
        <a:lstStyle/>
        <a:p>
          <a:endParaRPr lang="en-US"/>
        </a:p>
      </dgm:t>
    </dgm:pt>
    <dgm:pt modelId="{BA916917-45E2-4974-A4CE-142CF12340BD}" type="sibTrans" cxnId="{1162D3B6-22E6-46A2-AC1F-670C79ADB192}">
      <dgm:prSet/>
      <dgm:spPr/>
      <dgm:t>
        <a:bodyPr/>
        <a:lstStyle/>
        <a:p>
          <a:endParaRPr lang="en-US"/>
        </a:p>
      </dgm:t>
    </dgm:pt>
    <dgm:pt modelId="{33D771E8-7AFF-4202-90B9-442B6E2D4330}">
      <dgm:prSet phldrT="[Text]"/>
      <dgm:spPr/>
      <dgm:t>
        <a:bodyPr/>
        <a:lstStyle/>
        <a:p>
          <a:r>
            <a:rPr lang="en-US" dirty="0" smtClean="0"/>
            <a:t>Host Communication</a:t>
          </a:r>
          <a:endParaRPr lang="en-US" dirty="0"/>
        </a:p>
      </dgm:t>
    </dgm:pt>
    <dgm:pt modelId="{F48E3167-44F9-425B-AEA3-032A11DD6927}" type="parTrans" cxnId="{9C385462-6C91-44BD-9C35-7923D7994ABE}">
      <dgm:prSet/>
      <dgm:spPr/>
      <dgm:t>
        <a:bodyPr/>
        <a:lstStyle/>
        <a:p>
          <a:endParaRPr lang="en-US"/>
        </a:p>
      </dgm:t>
    </dgm:pt>
    <dgm:pt modelId="{303F4570-EB9D-443A-832A-B8C7E1B4ABEA}" type="sibTrans" cxnId="{9C385462-6C91-44BD-9C35-7923D7994ABE}">
      <dgm:prSet/>
      <dgm:spPr/>
      <dgm:t>
        <a:bodyPr/>
        <a:lstStyle/>
        <a:p>
          <a:endParaRPr lang="en-US"/>
        </a:p>
      </dgm:t>
    </dgm:pt>
    <dgm:pt modelId="{EC4AFC56-9090-4843-8380-650FA8B863E6}">
      <dgm:prSet phldrT="[Text]"/>
      <dgm:spPr/>
      <dgm:t>
        <a:bodyPr/>
        <a:lstStyle/>
        <a:p>
          <a:r>
            <a:rPr lang="en-US" dirty="0" smtClean="0"/>
            <a:t>Setup Wireless</a:t>
          </a:r>
          <a:endParaRPr lang="en-US" dirty="0"/>
        </a:p>
      </dgm:t>
    </dgm:pt>
    <dgm:pt modelId="{E91E6B45-3E33-4807-B275-F1BC970A6AB2}" type="parTrans" cxnId="{DC102EE6-446F-49BE-B582-E44822CF8D0D}">
      <dgm:prSet/>
      <dgm:spPr/>
      <dgm:t>
        <a:bodyPr/>
        <a:lstStyle/>
        <a:p>
          <a:endParaRPr lang="en-US"/>
        </a:p>
      </dgm:t>
    </dgm:pt>
    <dgm:pt modelId="{E34B871C-2DE5-48C2-AC26-72170109AD69}" type="sibTrans" cxnId="{DC102EE6-446F-49BE-B582-E44822CF8D0D}">
      <dgm:prSet/>
      <dgm:spPr/>
      <dgm:t>
        <a:bodyPr/>
        <a:lstStyle/>
        <a:p>
          <a:endParaRPr lang="en-US"/>
        </a:p>
      </dgm:t>
    </dgm:pt>
    <dgm:pt modelId="{0B7D418A-D7AF-409E-BFB9-BC58A5354A6D}">
      <dgm:prSet phldrT="[Text]"/>
      <dgm:spPr/>
      <dgm:t>
        <a:bodyPr/>
        <a:lstStyle/>
        <a:p>
          <a:r>
            <a:rPr lang="en-US" dirty="0" smtClean="0"/>
            <a:t>Acquire &amp; Save from RT</a:t>
          </a:r>
          <a:endParaRPr lang="en-US" dirty="0"/>
        </a:p>
      </dgm:t>
    </dgm:pt>
    <dgm:pt modelId="{65DE66CC-CDDD-4D04-B6B5-C2DE06A76E70}" type="parTrans" cxnId="{AFC61354-834A-4505-9514-BE3D96F640B6}">
      <dgm:prSet/>
      <dgm:spPr/>
      <dgm:t>
        <a:bodyPr/>
        <a:lstStyle/>
        <a:p>
          <a:endParaRPr lang="en-US"/>
        </a:p>
      </dgm:t>
    </dgm:pt>
    <dgm:pt modelId="{EE2F63BE-FD46-4947-81C8-0F794132BD50}" type="sibTrans" cxnId="{AFC61354-834A-4505-9514-BE3D96F640B6}">
      <dgm:prSet/>
      <dgm:spPr/>
      <dgm:t>
        <a:bodyPr/>
        <a:lstStyle/>
        <a:p>
          <a:endParaRPr lang="en-US"/>
        </a:p>
      </dgm:t>
    </dgm:pt>
    <dgm:pt modelId="{B44D59CF-E07B-481A-9DA5-E5FE435401E5}" type="pres">
      <dgm:prSet presAssocID="{C065B26E-0CDF-4324-B70C-5EAF9B3377CA}" presName="linearFlow" presStyleCnt="0">
        <dgm:presLayoutVars>
          <dgm:dir/>
          <dgm:animLvl val="lvl"/>
          <dgm:resizeHandles val="exact"/>
        </dgm:presLayoutVars>
      </dgm:prSet>
      <dgm:spPr/>
    </dgm:pt>
    <dgm:pt modelId="{EDB735A4-C501-443F-8B87-3F15E6D1FB83}" type="pres">
      <dgm:prSet presAssocID="{7D50EE0A-5E37-483E-858D-245C75982381}" presName="composite" presStyleCnt="0"/>
      <dgm:spPr/>
    </dgm:pt>
    <dgm:pt modelId="{DDD49E4B-A5CD-42E1-82AF-2F95291E9037}" type="pres">
      <dgm:prSet presAssocID="{7D50EE0A-5E37-483E-858D-245C7598238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B8001C-4C4D-4090-B9CE-B2FE02E8456A}" type="pres">
      <dgm:prSet presAssocID="{7D50EE0A-5E37-483E-858D-245C7598238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D80B31-0FF2-4118-97F5-9651E026170C}" type="pres">
      <dgm:prSet presAssocID="{2F591C3E-E080-4F20-B5B8-EE162C709B53}" presName="sp" presStyleCnt="0"/>
      <dgm:spPr/>
    </dgm:pt>
    <dgm:pt modelId="{849D41EC-F374-4D68-AAC2-369454C429A8}" type="pres">
      <dgm:prSet presAssocID="{4E992820-804F-45B4-9FF7-C052709C511F}" presName="composite" presStyleCnt="0"/>
      <dgm:spPr/>
    </dgm:pt>
    <dgm:pt modelId="{B31F23BA-6F53-408C-8CE9-C4D18256F962}" type="pres">
      <dgm:prSet presAssocID="{4E992820-804F-45B4-9FF7-C052709C511F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8B4133F-A07A-420E-9F0B-7C62F99DDC6C}" type="pres">
      <dgm:prSet presAssocID="{4E992820-804F-45B4-9FF7-C052709C511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426EDD-AF15-42E1-9FDF-4AC6711BB14B}" type="pres">
      <dgm:prSet presAssocID="{96C836EB-93DD-44E3-993C-8BCDA2459C42}" presName="sp" presStyleCnt="0"/>
      <dgm:spPr/>
    </dgm:pt>
    <dgm:pt modelId="{7CC9B1C6-EA20-45A2-995E-EF38C9E8F2CD}" type="pres">
      <dgm:prSet presAssocID="{33D771E8-7AFF-4202-90B9-442B6E2D4330}" presName="composite" presStyleCnt="0"/>
      <dgm:spPr/>
    </dgm:pt>
    <dgm:pt modelId="{05686888-9FE9-449C-9635-74CB6BECAB9B}" type="pres">
      <dgm:prSet presAssocID="{33D771E8-7AFF-4202-90B9-442B6E2D433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9AEF715-1623-4034-AAE1-777C3AA0C75F}" type="pres">
      <dgm:prSet presAssocID="{33D771E8-7AFF-4202-90B9-442B6E2D433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C7F152-5182-4BE0-ACA5-017738D74153}" type="presOf" srcId="{7D50EE0A-5E37-483E-858D-245C75982381}" destId="{DDD49E4B-A5CD-42E1-82AF-2F95291E9037}" srcOrd="0" destOrd="0" presId="urn:microsoft.com/office/officeart/2005/8/layout/chevron2"/>
    <dgm:cxn modelId="{571D79B2-4355-4257-86BA-A2A3A25B62AF}" type="presOf" srcId="{63718738-A8AF-4BAE-8B9B-AEA69E34B669}" destId="{A8B4133F-A07A-420E-9F0B-7C62F99DDC6C}" srcOrd="0" destOrd="0" presId="urn:microsoft.com/office/officeart/2005/8/layout/chevron2"/>
    <dgm:cxn modelId="{DF3FED74-0E0B-40ED-97BA-F6A30328B56C}" srcId="{C065B26E-0CDF-4324-B70C-5EAF9B3377CA}" destId="{4E992820-804F-45B4-9FF7-C052709C511F}" srcOrd="1" destOrd="0" parTransId="{AB8699AB-B833-42FC-A4F3-99A99A0F85E6}" sibTransId="{96C836EB-93DD-44E3-993C-8BCDA2459C42}"/>
    <dgm:cxn modelId="{3CE0A2D4-AC55-48EB-AC7C-38927CC14EE4}" srcId="{7D50EE0A-5E37-483E-858D-245C75982381}" destId="{5AD907EE-E586-4DEA-8220-5E5CA4DA1573}" srcOrd="0" destOrd="0" parTransId="{B7202192-49BD-4DBB-AAEA-80194531156A}" sibTransId="{F82790DD-6C00-49D3-9C81-D36C3CF3D68D}"/>
    <dgm:cxn modelId="{05E26828-7F54-41DC-8325-8CB061750BEA}" type="presOf" srcId="{3CA75F11-E813-4738-8B37-462D1AE7D558}" destId="{A8B4133F-A07A-420E-9F0B-7C62F99DDC6C}" srcOrd="0" destOrd="1" presId="urn:microsoft.com/office/officeart/2005/8/layout/chevron2"/>
    <dgm:cxn modelId="{BD67D549-6FA1-4EA1-ADE1-A4A0DD9EDA44}" type="presOf" srcId="{4E992820-804F-45B4-9FF7-C052709C511F}" destId="{B31F23BA-6F53-408C-8CE9-C4D18256F962}" srcOrd="0" destOrd="0" presId="urn:microsoft.com/office/officeart/2005/8/layout/chevron2"/>
    <dgm:cxn modelId="{815023EE-1457-4913-B326-E96B67AAFC90}" srcId="{7D50EE0A-5E37-483E-858D-245C75982381}" destId="{42F2CC66-35BD-4C95-B3BD-24C5F06B51E4}" srcOrd="1" destOrd="0" parTransId="{D5203C64-2F18-4F25-90B5-36A873A52F18}" sibTransId="{4CB92ED9-5469-41A0-B1B4-A1B02C1E2895}"/>
    <dgm:cxn modelId="{D45A1DCD-751F-495E-A80D-E4E4AEEC07AF}" type="presOf" srcId="{EC4AFC56-9090-4843-8380-650FA8B863E6}" destId="{B9AEF715-1623-4034-AAE1-777C3AA0C75F}" srcOrd="0" destOrd="0" presId="urn:microsoft.com/office/officeart/2005/8/layout/chevron2"/>
    <dgm:cxn modelId="{1162D3B6-22E6-46A2-AC1F-670C79ADB192}" srcId="{4E992820-804F-45B4-9FF7-C052709C511F}" destId="{3CA75F11-E813-4738-8B37-462D1AE7D558}" srcOrd="1" destOrd="0" parTransId="{DC84C3A6-95BC-4FE6-B9FF-3448F2B7263B}" sibTransId="{BA916917-45E2-4974-A4CE-142CF12340BD}"/>
    <dgm:cxn modelId="{EE888E1B-617F-43C8-AB29-CD600BB31168}" type="presOf" srcId="{0B7D418A-D7AF-409E-BFB9-BC58A5354A6D}" destId="{B9AEF715-1623-4034-AAE1-777C3AA0C75F}" srcOrd="0" destOrd="1" presId="urn:microsoft.com/office/officeart/2005/8/layout/chevron2"/>
    <dgm:cxn modelId="{D8C780DA-5482-46DB-8777-3224DCD40E22}" type="presOf" srcId="{C065B26E-0CDF-4324-B70C-5EAF9B3377CA}" destId="{B44D59CF-E07B-481A-9DA5-E5FE435401E5}" srcOrd="0" destOrd="0" presId="urn:microsoft.com/office/officeart/2005/8/layout/chevron2"/>
    <dgm:cxn modelId="{63222DD1-3D9A-4AC2-9473-5E64E946F3F7}" srcId="{4E992820-804F-45B4-9FF7-C052709C511F}" destId="{63718738-A8AF-4BAE-8B9B-AEA69E34B669}" srcOrd="0" destOrd="0" parTransId="{6A5B3C76-5148-4D65-BE93-9BBD76CD6558}" sibTransId="{E9D59FF7-680F-47A1-8D2E-F80C448BBE38}"/>
    <dgm:cxn modelId="{9E114771-A52A-4BED-BC79-BF8B19734A99}" type="presOf" srcId="{5AD907EE-E586-4DEA-8220-5E5CA4DA1573}" destId="{C1B8001C-4C4D-4090-B9CE-B2FE02E8456A}" srcOrd="0" destOrd="0" presId="urn:microsoft.com/office/officeart/2005/8/layout/chevron2"/>
    <dgm:cxn modelId="{9C385462-6C91-44BD-9C35-7923D7994ABE}" srcId="{C065B26E-0CDF-4324-B70C-5EAF9B3377CA}" destId="{33D771E8-7AFF-4202-90B9-442B6E2D4330}" srcOrd="2" destOrd="0" parTransId="{F48E3167-44F9-425B-AEA3-032A11DD6927}" sibTransId="{303F4570-EB9D-443A-832A-B8C7E1B4ABEA}"/>
    <dgm:cxn modelId="{2FF38CE0-06A7-4495-BB4C-ED76F0FC7125}" type="presOf" srcId="{33D771E8-7AFF-4202-90B9-442B6E2D4330}" destId="{05686888-9FE9-449C-9635-74CB6BECAB9B}" srcOrd="0" destOrd="0" presId="urn:microsoft.com/office/officeart/2005/8/layout/chevron2"/>
    <dgm:cxn modelId="{B270DB42-0B8C-4AE6-A91D-4942878C702E}" srcId="{C065B26E-0CDF-4324-B70C-5EAF9B3377CA}" destId="{7D50EE0A-5E37-483E-858D-245C75982381}" srcOrd="0" destOrd="0" parTransId="{D4405001-CBBC-4615-B0D7-A1ECD080C838}" sibTransId="{2F591C3E-E080-4F20-B5B8-EE162C709B53}"/>
    <dgm:cxn modelId="{DC102EE6-446F-49BE-B582-E44822CF8D0D}" srcId="{33D771E8-7AFF-4202-90B9-442B6E2D4330}" destId="{EC4AFC56-9090-4843-8380-650FA8B863E6}" srcOrd="0" destOrd="0" parTransId="{E91E6B45-3E33-4807-B275-F1BC970A6AB2}" sibTransId="{E34B871C-2DE5-48C2-AC26-72170109AD69}"/>
    <dgm:cxn modelId="{3B876AB7-BE81-4930-A0E0-CFD6E4CE65E9}" type="presOf" srcId="{42F2CC66-35BD-4C95-B3BD-24C5F06B51E4}" destId="{C1B8001C-4C4D-4090-B9CE-B2FE02E8456A}" srcOrd="0" destOrd="1" presId="urn:microsoft.com/office/officeart/2005/8/layout/chevron2"/>
    <dgm:cxn modelId="{AFC61354-834A-4505-9514-BE3D96F640B6}" srcId="{33D771E8-7AFF-4202-90B9-442B6E2D4330}" destId="{0B7D418A-D7AF-409E-BFB9-BC58A5354A6D}" srcOrd="1" destOrd="0" parTransId="{65DE66CC-CDDD-4D04-B6B5-C2DE06A76E70}" sibTransId="{EE2F63BE-FD46-4947-81C8-0F794132BD50}"/>
    <dgm:cxn modelId="{47240E7B-A38D-41BC-96AA-FEC9588EB987}" type="presParOf" srcId="{B44D59CF-E07B-481A-9DA5-E5FE435401E5}" destId="{EDB735A4-C501-443F-8B87-3F15E6D1FB83}" srcOrd="0" destOrd="0" presId="urn:microsoft.com/office/officeart/2005/8/layout/chevron2"/>
    <dgm:cxn modelId="{5B89B34C-0CA4-42CD-A4FD-DC2709EB3122}" type="presParOf" srcId="{EDB735A4-C501-443F-8B87-3F15E6D1FB83}" destId="{DDD49E4B-A5CD-42E1-82AF-2F95291E9037}" srcOrd="0" destOrd="0" presId="urn:microsoft.com/office/officeart/2005/8/layout/chevron2"/>
    <dgm:cxn modelId="{DB67FD34-CD25-4E93-AFA7-79964EF6EC02}" type="presParOf" srcId="{EDB735A4-C501-443F-8B87-3F15E6D1FB83}" destId="{C1B8001C-4C4D-4090-B9CE-B2FE02E8456A}" srcOrd="1" destOrd="0" presId="urn:microsoft.com/office/officeart/2005/8/layout/chevron2"/>
    <dgm:cxn modelId="{DC805149-DD87-4C93-8DC4-069505A74AD6}" type="presParOf" srcId="{B44D59CF-E07B-481A-9DA5-E5FE435401E5}" destId="{C8D80B31-0FF2-4118-97F5-9651E026170C}" srcOrd="1" destOrd="0" presId="urn:microsoft.com/office/officeart/2005/8/layout/chevron2"/>
    <dgm:cxn modelId="{BF2C6547-FF15-48F7-B6A1-0439EFB05F07}" type="presParOf" srcId="{B44D59CF-E07B-481A-9DA5-E5FE435401E5}" destId="{849D41EC-F374-4D68-AAC2-369454C429A8}" srcOrd="2" destOrd="0" presId="urn:microsoft.com/office/officeart/2005/8/layout/chevron2"/>
    <dgm:cxn modelId="{D642C9E9-05BF-4121-8DCF-9A377A29ABDE}" type="presParOf" srcId="{849D41EC-F374-4D68-AAC2-369454C429A8}" destId="{B31F23BA-6F53-408C-8CE9-C4D18256F962}" srcOrd="0" destOrd="0" presId="urn:microsoft.com/office/officeart/2005/8/layout/chevron2"/>
    <dgm:cxn modelId="{806F6ECE-DB2F-4438-9651-4D94D1DA50DA}" type="presParOf" srcId="{849D41EC-F374-4D68-AAC2-369454C429A8}" destId="{A8B4133F-A07A-420E-9F0B-7C62F99DDC6C}" srcOrd="1" destOrd="0" presId="urn:microsoft.com/office/officeart/2005/8/layout/chevron2"/>
    <dgm:cxn modelId="{DC32B595-B095-494F-B262-B66462DDB604}" type="presParOf" srcId="{B44D59CF-E07B-481A-9DA5-E5FE435401E5}" destId="{DC426EDD-AF15-42E1-9FDF-4AC6711BB14B}" srcOrd="3" destOrd="0" presId="urn:microsoft.com/office/officeart/2005/8/layout/chevron2"/>
    <dgm:cxn modelId="{760853F1-D028-4D73-95C4-0E05A05AE009}" type="presParOf" srcId="{B44D59CF-E07B-481A-9DA5-E5FE435401E5}" destId="{7CC9B1C6-EA20-45A2-995E-EF38C9E8F2CD}" srcOrd="4" destOrd="0" presId="urn:microsoft.com/office/officeart/2005/8/layout/chevron2"/>
    <dgm:cxn modelId="{8B98A8D7-8413-48FD-9FBA-F389CEC0A511}" type="presParOf" srcId="{7CC9B1C6-EA20-45A2-995E-EF38C9E8F2CD}" destId="{05686888-9FE9-449C-9635-74CB6BECAB9B}" srcOrd="0" destOrd="0" presId="urn:microsoft.com/office/officeart/2005/8/layout/chevron2"/>
    <dgm:cxn modelId="{31C62090-1FB1-4258-A677-EC7BB813C446}" type="presParOf" srcId="{7CC9B1C6-EA20-45A2-995E-EF38C9E8F2CD}" destId="{B9AEF715-1623-4034-AAE1-777C3AA0C75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49E4B-A5CD-42E1-82AF-2F95291E9037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ADC Board</a:t>
          </a:r>
          <a:endParaRPr lang="en-US" sz="1600" kern="1200" dirty="0"/>
        </a:p>
      </dsp:txBody>
      <dsp:txXfrm rot="-5400000">
        <a:off x="1" y="679096"/>
        <a:ext cx="1352020" cy="579438"/>
      </dsp:txXfrm>
    </dsp:sp>
    <dsp:sp modelId="{C1B8001C-4C4D-4090-B9CE-B2FE02E8456A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SPI Communication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Simulating I/O</a:t>
          </a:r>
          <a:endParaRPr lang="en-US" sz="3500" kern="1200" dirty="0"/>
        </a:p>
      </dsp:txBody>
      <dsp:txXfrm rot="-5400000">
        <a:off x="1352020" y="64373"/>
        <a:ext cx="6714693" cy="1132875"/>
      </dsp:txXfrm>
    </dsp:sp>
    <dsp:sp modelId="{B31F23BA-6F53-408C-8CE9-C4D18256F962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RT Communication</a:t>
          </a:r>
          <a:endParaRPr lang="en-US" sz="1600" kern="1200" dirty="0"/>
        </a:p>
      </dsp:txBody>
      <dsp:txXfrm rot="-5400000">
        <a:off x="1" y="2419614"/>
        <a:ext cx="1352020" cy="579438"/>
      </dsp:txXfrm>
    </dsp:sp>
    <dsp:sp modelId="{A8B4133F-A07A-420E-9F0B-7C62F99DDC6C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Acquire Waveforms from FPGA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Transfer to Host</a:t>
          </a:r>
          <a:endParaRPr lang="en-US" sz="3500" kern="1200" dirty="0"/>
        </a:p>
      </dsp:txBody>
      <dsp:txXfrm rot="-5400000">
        <a:off x="1352020" y="1804891"/>
        <a:ext cx="6714693" cy="1132875"/>
      </dsp:txXfrm>
    </dsp:sp>
    <dsp:sp modelId="{05686888-9FE9-449C-9635-74CB6BECAB9B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Host Communication</a:t>
          </a:r>
          <a:endParaRPr lang="en-US" sz="1600" kern="1200" dirty="0"/>
        </a:p>
      </dsp:txBody>
      <dsp:txXfrm rot="-5400000">
        <a:off x="1" y="4160131"/>
        <a:ext cx="1352020" cy="579438"/>
      </dsp:txXfrm>
    </dsp:sp>
    <dsp:sp modelId="{B9AEF715-1623-4034-AAE1-777C3AA0C75F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Setup Wireless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Acquire &amp; Save from RT</a:t>
          </a:r>
          <a:endParaRPr lang="en-US" sz="3500" kern="1200" dirty="0"/>
        </a:p>
      </dsp:txBody>
      <dsp:txXfrm rot="-5400000">
        <a:off x="1352020" y="3545408"/>
        <a:ext cx="6714693" cy="113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30AA-EB2F-45B6-85AE-40E07F275590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0E5E-9D2B-4E80-87C5-E34963A6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5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30AA-EB2F-45B6-85AE-40E07F275590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0E5E-9D2B-4E80-87C5-E34963A6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5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30AA-EB2F-45B6-85AE-40E07F275590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0E5E-9D2B-4E80-87C5-E34963A6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4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30AA-EB2F-45B6-85AE-40E07F275590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0E5E-9D2B-4E80-87C5-E34963A6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30AA-EB2F-45B6-85AE-40E07F275590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0E5E-9D2B-4E80-87C5-E34963A6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8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30AA-EB2F-45B6-85AE-40E07F275590}" type="datetimeFigureOut">
              <a:rPr lang="en-US" smtClean="0"/>
              <a:t>6/14/15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0E5E-9D2B-4E80-87C5-E34963A6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7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30AA-EB2F-45B6-85AE-40E07F275590}" type="datetimeFigureOut">
              <a:rPr lang="en-US" smtClean="0"/>
              <a:t>6/14/15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0E5E-9D2B-4E80-87C5-E34963A6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1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30AA-EB2F-45B6-85AE-40E07F275590}" type="datetimeFigureOut">
              <a:rPr lang="en-US" smtClean="0"/>
              <a:t>6/14/15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0E5E-9D2B-4E80-87C5-E34963A6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30AA-EB2F-45B6-85AE-40E07F275590}" type="datetimeFigureOut">
              <a:rPr lang="en-US" smtClean="0"/>
              <a:t>6/14/15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0E5E-9D2B-4E80-87C5-E34963A6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7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30AA-EB2F-45B6-85AE-40E07F275590}" type="datetimeFigureOut">
              <a:rPr lang="en-US" smtClean="0"/>
              <a:t>6/14/15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0E5E-9D2B-4E80-87C5-E34963A6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6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30AA-EB2F-45B6-85AE-40E07F275590}" type="datetimeFigureOut">
              <a:rPr lang="en-US" smtClean="0"/>
              <a:t>6/14/15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0E5E-9D2B-4E80-87C5-E34963A6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4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330AA-EB2F-45B6-85AE-40E07F275590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80E5E-9D2B-4E80-87C5-E34963A6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5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Ultra-Embedded Applications </a:t>
            </a:r>
            <a:r>
              <a:rPr lang="en-US" dirty="0" smtClean="0"/>
              <a:t>using SOM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0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 of the Hands-On Session</a:t>
            </a:r>
          </a:p>
          <a:p>
            <a:r>
              <a:rPr lang="en-US" dirty="0"/>
              <a:t>Introduction of the setup</a:t>
            </a:r>
          </a:p>
          <a:p>
            <a:r>
              <a:rPr lang="en-US" dirty="0" smtClean="0"/>
              <a:t>Motivation</a:t>
            </a:r>
            <a:endParaRPr lang="en-US" dirty="0" smtClean="0"/>
          </a:p>
          <a:p>
            <a:r>
              <a:rPr lang="en-US" dirty="0" smtClean="0"/>
              <a:t>How to pace your hands-on</a:t>
            </a:r>
          </a:p>
          <a:p>
            <a:r>
              <a:rPr lang="en-US" dirty="0" smtClean="0"/>
              <a:t>Ask for Assistance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this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transition from </a:t>
            </a:r>
            <a:r>
              <a:rPr lang="en-US" dirty="0" err="1" smtClean="0"/>
              <a:t>cRIO</a:t>
            </a:r>
            <a:r>
              <a:rPr lang="en-US" dirty="0" smtClean="0"/>
              <a:t> to SOM </a:t>
            </a:r>
          </a:p>
          <a:p>
            <a:r>
              <a:rPr lang="en-US" dirty="0" smtClean="0"/>
              <a:t>How to build and test simple embedded system</a:t>
            </a:r>
          </a:p>
          <a:p>
            <a:r>
              <a:rPr lang="en-US" dirty="0" smtClean="0"/>
              <a:t>Ultimately Ultra-embedded system using COTS Hardware and reference designs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7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be you build?</a:t>
            </a:r>
            <a:endParaRPr lang="en-US" dirty="0"/>
          </a:p>
        </p:txBody>
      </p:sp>
      <p:pic>
        <p:nvPicPr>
          <p:cNvPr id="1026" name="Picture 2" descr="http://www.samsontech.com/site_media/cms/images/product/samson/microphones/dynamic-microphones/r31s/R31S_Microphone-thumb_mediu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25" t="1993" r="35216" b="9747"/>
          <a:stretch/>
        </p:blipFill>
        <p:spPr bwMode="auto">
          <a:xfrm rot="16200000">
            <a:off x="1516954" y="2135362"/>
            <a:ext cx="819260" cy="195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pngimg.com/upload/computer_pc_PNG771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711" y="2407783"/>
            <a:ext cx="2487645" cy="199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nx-software.com/wp-content/uploads/2014/07/NI_sbRIO-9651_Carrier_Boar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5947">
            <a:off x="3667908" y="1829531"/>
            <a:ext cx="3391157" cy="247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globalconvergence.com/wp-content/uploads/2014/03/Fotolia_Wireless_L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9" t="11315" r="10667" b="11332"/>
          <a:stretch/>
        </p:blipFill>
        <p:spPr bwMode="auto">
          <a:xfrm>
            <a:off x="6363801" y="2096675"/>
            <a:ext cx="1125823" cy="87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ww.wcl.govt.nz/about/branches/cummings/images/wifi.gif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6" t="10854" r="6754" b="9707"/>
          <a:stretch/>
        </p:blipFill>
        <p:spPr bwMode="auto">
          <a:xfrm rot="16771316">
            <a:off x="8114042" y="2358306"/>
            <a:ext cx="977605" cy="80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2695630" y="3118474"/>
            <a:ext cx="2399639" cy="968380"/>
          </a:xfrm>
          <a:custGeom>
            <a:avLst/>
            <a:gdLst>
              <a:gd name="connsiteX0" fmla="*/ 0 w 2399639"/>
              <a:gd name="connsiteY0" fmla="*/ 0 h 968380"/>
              <a:gd name="connsiteX1" fmla="*/ 930257 w 2399639"/>
              <a:gd name="connsiteY1" fmla="*/ 470414 h 968380"/>
              <a:gd name="connsiteX2" fmla="*/ 1199820 w 2399639"/>
              <a:gd name="connsiteY2" fmla="*/ 967255 h 968380"/>
              <a:gd name="connsiteX3" fmla="*/ 2399639 w 2399639"/>
              <a:gd name="connsiteY3" fmla="*/ 327704 h 96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9639" h="968380">
                <a:moveTo>
                  <a:pt x="0" y="0"/>
                </a:moveTo>
                <a:cubicBezTo>
                  <a:pt x="365143" y="154602"/>
                  <a:pt x="730287" y="309205"/>
                  <a:pt x="930257" y="470414"/>
                </a:cubicBezTo>
                <a:cubicBezTo>
                  <a:pt x="1130227" y="631623"/>
                  <a:pt x="954923" y="991040"/>
                  <a:pt x="1199820" y="967255"/>
                </a:cubicBezTo>
                <a:cubicBezTo>
                  <a:pt x="1444717" y="943470"/>
                  <a:pt x="1922178" y="635587"/>
                  <a:pt x="2399639" y="3277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6672" y="4924795"/>
            <a:ext cx="2225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Microphone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4141212" y="4924793"/>
            <a:ext cx="32894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System on Module</a:t>
            </a:r>
          </a:p>
          <a:p>
            <a:r>
              <a:rPr lang="en-US" sz="3200" dirty="0" smtClean="0"/>
              <a:t>(FPGA + RT)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8477139" y="4924793"/>
            <a:ext cx="2721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Host Computer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561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Pacing your Hands-On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37946862"/>
              </p:ext>
            </p:extLst>
          </p:nvPr>
        </p:nvGraphicFramePr>
        <p:xfrm>
          <a:off x="953748" y="156090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803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 for Assistance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Raise your hand</a:t>
            </a:r>
          </a:p>
          <a:p>
            <a:r>
              <a:rPr lang="en-US" dirty="0" smtClean="0"/>
              <a:t>Let us know if you have faulty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110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Building Ultra-Embedded Applications using SOM</vt:lpstr>
      <vt:lpstr>Outline</vt:lpstr>
      <vt:lpstr>Goal of this session</vt:lpstr>
      <vt:lpstr>What will be you build?</vt:lpstr>
      <vt:lpstr>Pacing your Hands-On</vt:lpstr>
      <vt:lpstr>Ask for Assistance</vt:lpstr>
    </vt:vector>
  </TitlesOfParts>
  <Company>National Instruments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kalyanramu</dc:creator>
  <cp:lastModifiedBy>kalyanramu</cp:lastModifiedBy>
  <cp:revision>25</cp:revision>
  <dcterms:created xsi:type="dcterms:W3CDTF">2015-06-14T03:06:08Z</dcterms:created>
  <dcterms:modified xsi:type="dcterms:W3CDTF">2015-06-15T00:32:15Z</dcterms:modified>
</cp:coreProperties>
</file>