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75" r:id="rId3"/>
    <p:sldId id="27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86" r:id="rId14"/>
    <p:sldId id="277" r:id="rId15"/>
    <p:sldId id="278" r:id="rId16"/>
    <p:sldId id="280" r:id="rId17"/>
    <p:sldId id="269" r:id="rId18"/>
    <p:sldId id="283" r:id="rId19"/>
    <p:sldId id="281" r:id="rId20"/>
    <p:sldId id="282" r:id="rId21"/>
    <p:sldId id="284" r:id="rId22"/>
    <p:sldId id="287" r:id="rId23"/>
    <p:sldId id="288" r:id="rId24"/>
    <p:sldId id="285" r:id="rId25"/>
    <p:sldId id="272" r:id="rId26"/>
    <p:sldId id="274" r:id="rId27"/>
    <p:sldId id="279" r:id="rId28"/>
    <p:sldId id="289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116" autoAdjust="0"/>
  </p:normalViewPr>
  <p:slideViewPr>
    <p:cSldViewPr>
      <p:cViewPr varScale="1">
        <p:scale>
          <a:sx n="59" d="100"/>
          <a:sy n="59" d="100"/>
        </p:scale>
        <p:origin x="-212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9DD7F6-1280-4923-9070-79A709CB9153}" type="datetimeFigureOut">
              <a:rPr lang="en-US" smtClean="0"/>
              <a:pPr/>
              <a:t>6/5/2015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5141B-D021-4CA5-97E1-CDFCBC0E9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Socket CLIP is the clip which defines I/O for the board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DIO’s, Voltage levels for the DIO such as LVCMOS etc.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Socketed</a:t>
            </a:r>
            <a:r>
              <a:rPr lang="en-US" baseline="0" dirty="0" smtClean="0"/>
              <a:t> CLIP also has timing constraints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A5141B-D021-4CA5-97E1-CDFCBC0E94C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 select only the pins you are interested</a:t>
            </a:r>
            <a:r>
              <a:rPr lang="en-US" baseline="0" dirty="0" smtClean="0"/>
              <a:t> in programming with on LVFPGA </a:t>
            </a:r>
            <a:r>
              <a:rPr lang="en-US" baseline="0" smtClean="0"/>
              <a:t>Block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A5141B-D021-4CA5-97E1-CDFCBC0E94C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Right Click on Socket CLIP &gt;&gt;</a:t>
            </a:r>
            <a:r>
              <a:rPr lang="en-US" baseline="0" dirty="0" smtClean="0"/>
              <a:t> Properties &gt;&gt; Clock Selections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A5141B-D021-4CA5-97E1-CDFCBC0E94C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A5141B-D021-4CA5-97E1-CDFCBC0E94CE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A5141B-D021-4CA5-97E1-CDFCBC0E94CE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A5141B-D021-4CA5-97E1-CDFCBC0E94CE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28F0-11D4-4A1B-A198-3451D957107C}" type="datetimeFigureOut">
              <a:rPr lang="en-US" smtClean="0"/>
              <a:pPr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4D2EB-D4F4-4232-BD3E-0A31EDB498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28F0-11D4-4A1B-A198-3451D957107C}" type="datetimeFigureOut">
              <a:rPr lang="en-US" smtClean="0"/>
              <a:pPr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4D2EB-D4F4-4232-BD3E-0A31EDB498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28F0-11D4-4A1B-A198-3451D957107C}" type="datetimeFigureOut">
              <a:rPr lang="en-US" smtClean="0"/>
              <a:pPr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4D2EB-D4F4-4232-BD3E-0A31EDB498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28F0-11D4-4A1B-A198-3451D957107C}" type="datetimeFigureOut">
              <a:rPr lang="en-US" smtClean="0"/>
              <a:pPr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4D2EB-D4F4-4232-BD3E-0A31EDB498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28F0-11D4-4A1B-A198-3451D957107C}" type="datetimeFigureOut">
              <a:rPr lang="en-US" smtClean="0"/>
              <a:pPr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4D2EB-D4F4-4232-BD3E-0A31EDB498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28F0-11D4-4A1B-A198-3451D957107C}" type="datetimeFigureOut">
              <a:rPr lang="en-US" smtClean="0"/>
              <a:pPr/>
              <a:t>6/5/2015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4D2EB-D4F4-4232-BD3E-0A31EDB498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28F0-11D4-4A1B-A198-3451D957107C}" type="datetimeFigureOut">
              <a:rPr lang="en-US" smtClean="0"/>
              <a:pPr/>
              <a:t>6/5/2015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4D2EB-D4F4-4232-BD3E-0A31EDB498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28F0-11D4-4A1B-A198-3451D957107C}" type="datetimeFigureOut">
              <a:rPr lang="en-US" smtClean="0"/>
              <a:pPr/>
              <a:t>6/5/2015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4D2EB-D4F4-4232-BD3E-0A31EDB498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28F0-11D4-4A1B-A198-3451D957107C}" type="datetimeFigureOut">
              <a:rPr lang="en-US" smtClean="0"/>
              <a:pPr/>
              <a:t>6/5/2015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4D2EB-D4F4-4232-BD3E-0A31EDB498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28F0-11D4-4A1B-A198-3451D957107C}" type="datetimeFigureOut">
              <a:rPr lang="en-US" smtClean="0"/>
              <a:pPr/>
              <a:t>6/5/2015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4D2EB-D4F4-4232-BD3E-0A31EDB498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28F0-11D4-4A1B-A198-3451D957107C}" type="datetimeFigureOut">
              <a:rPr lang="en-US" smtClean="0"/>
              <a:pPr/>
              <a:t>6/5/2015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4D2EB-D4F4-4232-BD3E-0A31EDB498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128F0-11D4-4A1B-A198-3451D957107C}" type="datetimeFigureOut">
              <a:rPr lang="en-US" smtClean="0"/>
              <a:pPr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4D2EB-D4F4-4232-BD3E-0A31EDB4988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altera.com/content/dam/altera-www/global/en_US/pdfs/literature/an/an433.pdf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SOM CLIP Steps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Generated Files in the directory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 l="25298" t="3677" r="53222" b="51284"/>
          <a:stretch>
            <a:fillRect/>
          </a:stretch>
        </p:blipFill>
        <p:spPr bwMode="auto">
          <a:xfrm>
            <a:off x="228600" y="1523999"/>
            <a:ext cx="3505200" cy="451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750088" y="3124200"/>
            <a:ext cx="539391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CLIP Wizard automatically</a:t>
            </a:r>
          </a:p>
          <a:p>
            <a:r>
              <a:rPr lang="en-US" sz="2800" dirty="0" smtClean="0"/>
              <a:t>Generates these files normally at</a:t>
            </a:r>
          </a:p>
          <a:p>
            <a:endParaRPr lang="en-US" sz="2800" dirty="0" smtClean="0"/>
          </a:p>
          <a:p>
            <a:r>
              <a:rPr lang="en-US" sz="2800" dirty="0" smtClean="0"/>
              <a:t>…\</a:t>
            </a:r>
            <a:r>
              <a:rPr lang="en-US" sz="2800" dirty="0" err="1" smtClean="0"/>
              <a:t>LabVEW</a:t>
            </a:r>
            <a:r>
              <a:rPr lang="en-US" sz="2800" dirty="0" smtClean="0"/>
              <a:t> Data\</a:t>
            </a:r>
            <a:r>
              <a:rPr lang="en-US" sz="2800" dirty="0" err="1" smtClean="0"/>
              <a:t>CompactRIO</a:t>
            </a:r>
            <a:r>
              <a:rPr lang="en-US" sz="2800" dirty="0" smtClean="0"/>
              <a:t>\CLIPs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 t="20000" r="39979" b="3333"/>
          <a:stretch>
            <a:fillRect/>
          </a:stretch>
        </p:blipFill>
        <p:spPr bwMode="auto">
          <a:xfrm>
            <a:off x="0" y="1905000"/>
            <a:ext cx="6553200" cy="4499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the socket for SOM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 r="1164" b="55946"/>
          <a:stretch>
            <a:fillRect/>
          </a:stretch>
        </p:blipFill>
        <p:spPr bwMode="auto">
          <a:xfrm>
            <a:off x="304800" y="1219200"/>
            <a:ext cx="5257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 r="1099" b="53913"/>
          <a:stretch>
            <a:fillRect/>
          </a:stretch>
        </p:blipFill>
        <p:spPr bwMode="auto">
          <a:xfrm>
            <a:off x="2057400" y="4191000"/>
            <a:ext cx="6857999" cy="2285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own Arrow 4"/>
          <p:cNvSpPr/>
          <p:nvPr/>
        </p:nvSpPr>
        <p:spPr>
          <a:xfrm>
            <a:off x="3048000" y="3124200"/>
            <a:ext cx="6096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dirty="0" err="1" smtClean="0"/>
              <a:t>clk</a:t>
            </a:r>
            <a:r>
              <a:rPr lang="en-US" dirty="0" smtClean="0"/>
              <a:t> in CLIP and expose it in LVFPGA</a:t>
            </a:r>
          </a:p>
          <a:p>
            <a:r>
              <a:rPr lang="en-US" dirty="0" smtClean="0"/>
              <a:t>Create a </a:t>
            </a:r>
            <a:r>
              <a:rPr lang="en-US" dirty="0" err="1" smtClean="0"/>
              <a:t>clk</a:t>
            </a:r>
            <a:r>
              <a:rPr lang="en-US" dirty="0" smtClean="0"/>
              <a:t> in LVFPGA and expose it to CLIP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Exercise:</a:t>
            </a:r>
          </a:p>
          <a:p>
            <a:r>
              <a:rPr lang="en-US" dirty="0" smtClean="0"/>
              <a:t>Generate two pulse with timing constraints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3200"/>
            <a:ext cx="8229600" cy="1143000"/>
          </a:xfrm>
        </p:spPr>
        <p:txBody>
          <a:bodyPr/>
          <a:lstStyle/>
          <a:p>
            <a:r>
              <a:rPr lang="en-US" dirty="0" smtClean="0"/>
              <a:t>Part 2: Modifying the CLIP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a Clock in LVFPGA and make it available in CLIP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access LVFPGA Clocks in CLIP?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 r="-610" b="41606"/>
          <a:stretch>
            <a:fillRect/>
          </a:stretch>
        </p:blipFill>
        <p:spPr bwMode="auto">
          <a:xfrm>
            <a:off x="838200" y="2286000"/>
            <a:ext cx="7010400" cy="2886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838200" y="5867400"/>
            <a:ext cx="7256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Right now, the clocks section is empty</a:t>
            </a:r>
            <a:endParaRPr lang="en-US" sz="3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want to see interface like this…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676400"/>
            <a:ext cx="6705600" cy="4719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Modifying the XML File to add clock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 l="1802" t="3814" r="9009" b="4653"/>
          <a:stretch>
            <a:fillRect/>
          </a:stretch>
        </p:blipFill>
        <p:spPr bwMode="auto">
          <a:xfrm>
            <a:off x="381000" y="1295400"/>
            <a:ext cx="8382000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81000" y="5486400"/>
            <a:ext cx="76622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This implies we are looking for a 80MHz clock from </a:t>
            </a:r>
          </a:p>
          <a:p>
            <a:r>
              <a:rPr lang="en-US" sz="2800" dirty="0" smtClean="0"/>
              <a:t>LVFPGA diagram to CLIP VHDL Code</a:t>
            </a:r>
            <a:endParaRPr lang="en-US" sz="2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 smtClean="0"/>
              <a:t>Creating Clocks in </a:t>
            </a:r>
            <a:r>
              <a:rPr lang="en-US" dirty="0" err="1" smtClean="0"/>
              <a:t>LabVIEW</a:t>
            </a:r>
            <a:r>
              <a:rPr lang="en-US" dirty="0" smtClean="0"/>
              <a:t> FPGA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 l="3463" t="14309" r="21501" b="8943"/>
          <a:stretch>
            <a:fillRect/>
          </a:stretch>
        </p:blipFill>
        <p:spPr bwMode="auto">
          <a:xfrm>
            <a:off x="4191000" y="2057400"/>
            <a:ext cx="4953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1295400"/>
            <a:ext cx="67681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Create 80MHz clock (2x Onboard Clock)</a:t>
            </a:r>
            <a:endParaRPr lang="en-US" sz="3200" dirty="0"/>
          </a:p>
        </p:txBody>
      </p:sp>
      <p:sp>
        <p:nvSpPr>
          <p:cNvPr id="6" name="Bent-Up Arrow 5"/>
          <p:cNvSpPr/>
          <p:nvPr/>
        </p:nvSpPr>
        <p:spPr>
          <a:xfrm rot="5400000">
            <a:off x="1752600" y="1981200"/>
            <a:ext cx="2133600" cy="2743200"/>
          </a:xfrm>
          <a:prstGeom prst="bentUpArrow">
            <a:avLst>
              <a:gd name="adj1" fmla="val 25000"/>
              <a:gd name="adj2" fmla="val 25000"/>
              <a:gd name="adj3" fmla="val 224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CLIP provides interface between VHDL Code and LVFPGA Code</a:t>
            </a:r>
          </a:p>
          <a:p>
            <a:r>
              <a:rPr lang="en-US" dirty="0" smtClean="0"/>
              <a:t>Two types of CLIPS</a:t>
            </a:r>
          </a:p>
          <a:p>
            <a:pPr>
              <a:buNone/>
            </a:pPr>
            <a:r>
              <a:rPr lang="en-US" dirty="0" smtClean="0"/>
              <a:t>	a) User Defined CLIP</a:t>
            </a:r>
          </a:p>
          <a:p>
            <a:pPr>
              <a:buNone/>
            </a:pPr>
            <a:r>
              <a:rPr lang="en-US" dirty="0" smtClean="0"/>
              <a:t>    b) </a:t>
            </a:r>
            <a:r>
              <a:rPr lang="en-US" dirty="0" err="1" smtClean="0"/>
              <a:t>Socketed</a:t>
            </a:r>
            <a:r>
              <a:rPr lang="en-US" dirty="0" smtClean="0"/>
              <a:t> CLIP</a:t>
            </a:r>
          </a:p>
          <a:p>
            <a:r>
              <a:rPr lang="en-US" dirty="0" smtClean="0"/>
              <a:t>There can only be one </a:t>
            </a:r>
            <a:r>
              <a:rPr lang="en-US" dirty="0" err="1" smtClean="0"/>
              <a:t>socketed</a:t>
            </a:r>
            <a:r>
              <a:rPr lang="en-US" dirty="0" smtClean="0"/>
              <a:t> CLIP for each board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 smtClean="0"/>
              <a:t>Creating Clocks in </a:t>
            </a:r>
            <a:r>
              <a:rPr lang="en-US" dirty="0" err="1" smtClean="0"/>
              <a:t>LabVIEW</a:t>
            </a:r>
            <a:r>
              <a:rPr lang="en-US" dirty="0" smtClean="0"/>
              <a:t> FPGA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990600"/>
            <a:ext cx="7896225" cy="564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2971800" y="1676400"/>
            <a:ext cx="2743200" cy="9144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Clock from LVFPGA to CLIP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 r="-6667" b="17286"/>
          <a:stretch>
            <a:fillRect/>
          </a:stretch>
        </p:blipFill>
        <p:spPr bwMode="auto">
          <a:xfrm>
            <a:off x="0" y="1524000"/>
            <a:ext cx="8534400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5715000" y="2286000"/>
            <a:ext cx="3200400" cy="22860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981200"/>
            <a:ext cx="63119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EasyTip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048000" y="2057400"/>
            <a:ext cx="3352800" cy="1447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352800" y="4648200"/>
            <a:ext cx="3886200" cy="12954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6400800" y="2971800"/>
            <a:ext cx="1066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629400" y="3733800"/>
            <a:ext cx="9144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162800" y="3276600"/>
            <a:ext cx="18183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Clock Info</a:t>
            </a:r>
            <a:endParaRPr lang="en-US" sz="3200" dirty="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Generated Code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r="49379"/>
          <a:stretch>
            <a:fillRect/>
          </a:stretch>
        </p:blipFill>
        <p:spPr bwMode="auto">
          <a:xfrm>
            <a:off x="0" y="1371600"/>
            <a:ext cx="4267200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r="33236"/>
          <a:stretch>
            <a:fillRect/>
          </a:stretch>
        </p:blipFill>
        <p:spPr bwMode="auto">
          <a:xfrm>
            <a:off x="4800600" y="1143000"/>
            <a:ext cx="4343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0" y="5257800"/>
            <a:ext cx="4162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Generated XML Code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4800600" y="6019800"/>
            <a:ext cx="4361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Generated VHDL Code</a:t>
            </a:r>
            <a:endParaRPr lang="en-US" sz="3600" dirty="0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0"/>
            <a:ext cx="8229600" cy="1143000"/>
          </a:xfrm>
        </p:spPr>
        <p:txBody>
          <a:bodyPr/>
          <a:lstStyle/>
          <a:p>
            <a:r>
              <a:rPr lang="en-US" dirty="0" smtClean="0"/>
              <a:t>End of Part 2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Constraints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07" y="1524000"/>
            <a:ext cx="906222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85800" y="4724400"/>
            <a:ext cx="813184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I would encourage looking at the VHDL and XML files </a:t>
            </a:r>
          </a:p>
          <a:p>
            <a:r>
              <a:rPr lang="en-US" sz="2800" b="1" dirty="0" smtClean="0"/>
              <a:t>for our </a:t>
            </a:r>
            <a:r>
              <a:rPr lang="en-US" sz="2800" b="1" dirty="0" err="1" smtClean="0"/>
              <a:t>FlexRIO</a:t>
            </a:r>
            <a:r>
              <a:rPr lang="en-US" sz="2800" b="1" dirty="0" smtClean="0"/>
              <a:t> adapter modules  such as 5781, 5761</a:t>
            </a:r>
            <a:endParaRPr lang="en-US" sz="2800" b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Constraints Document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5486400"/>
            <a:ext cx="7543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https://www.altera.com/content/dam/altera-www/global/en_US/pdfs/literature/an/an433.pdf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Search for AN433 source synchronous document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 l="7157"/>
          <a:stretch>
            <a:fillRect/>
          </a:stretch>
        </p:blipFill>
        <p:spPr bwMode="auto">
          <a:xfrm>
            <a:off x="609600" y="1295399"/>
            <a:ext cx="6858000" cy="4142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you people access clocks in the CLIP?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Socketed</a:t>
            </a:r>
            <a:r>
              <a:rPr lang="en-US" dirty="0" smtClean="0"/>
              <a:t> CLIP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72000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Socketed</a:t>
            </a:r>
            <a:r>
              <a:rPr lang="en-US" dirty="0" smtClean="0"/>
              <a:t> CLIP abstracts underlying I/O for LVFPGA</a:t>
            </a:r>
          </a:p>
          <a:p>
            <a:pPr>
              <a:buNone/>
            </a:pPr>
            <a:r>
              <a:rPr lang="en-US" dirty="0" smtClean="0"/>
              <a:t>It has three components</a:t>
            </a:r>
          </a:p>
          <a:p>
            <a:pPr marL="514350" indent="-514350">
              <a:buAutoNum type="alphaLcParenR"/>
            </a:pPr>
            <a:r>
              <a:rPr lang="en-US" dirty="0" smtClean="0"/>
              <a:t>VHDL File</a:t>
            </a:r>
          </a:p>
          <a:p>
            <a:pPr marL="514350" indent="-514350">
              <a:buAutoNum type="alphaLcParenR"/>
            </a:pPr>
            <a:r>
              <a:rPr lang="en-US" dirty="0" smtClean="0"/>
              <a:t>XML File</a:t>
            </a:r>
          </a:p>
          <a:p>
            <a:pPr marL="514350" indent="-514350">
              <a:buAutoNum type="alphaLcParenR"/>
            </a:pPr>
            <a:r>
              <a:rPr lang="en-US" dirty="0" smtClean="0"/>
              <a:t>*.xdc or *.ucf constraints file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CLIP Generation Wizard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2819400"/>
            <a:ext cx="5410200" cy="3641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52400" y="1447800"/>
            <a:ext cx="88763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For System  On Module (SOM),  CLIP Generation Wizard automatically</a:t>
            </a:r>
          </a:p>
          <a:p>
            <a:r>
              <a:rPr lang="en-US" sz="2400" dirty="0" smtClean="0"/>
              <a:t>Creates all the above 3 files with user input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Step1: Peripherals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81200"/>
            <a:ext cx="63119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Pin Configuration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057400"/>
            <a:ext cx="63119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Select Pins for LVFPGA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828800"/>
            <a:ext cx="63119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Clocks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28800"/>
            <a:ext cx="63119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CLIP Output Directory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752600"/>
            <a:ext cx="63119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762000" y="3276600"/>
            <a:ext cx="6858000" cy="685800"/>
          </a:xfrm>
          <a:prstGeom prst="ellipse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15200" y="205740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Clip Files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7543800" y="2514600"/>
            <a:ext cx="152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351</Words>
  <Application>Microsoft Office PowerPoint</Application>
  <PresentationFormat>On-screen Show (4:3)</PresentationFormat>
  <Paragraphs>76</Paragraphs>
  <Slides>28</Slides>
  <Notes>6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SOM CLIP Steps</vt:lpstr>
      <vt:lpstr>CLIP</vt:lpstr>
      <vt:lpstr>Socketed CLIP</vt:lpstr>
      <vt:lpstr>CLIP Generation Wizard</vt:lpstr>
      <vt:lpstr>Step1: Peripherals</vt:lpstr>
      <vt:lpstr>Step 2: Pin Configuration</vt:lpstr>
      <vt:lpstr>Step 3: Select Pins for LVFPGA</vt:lpstr>
      <vt:lpstr>Step 3: Clocks</vt:lpstr>
      <vt:lpstr>CLIP Output Directory</vt:lpstr>
      <vt:lpstr>Generated Files in the directory</vt:lpstr>
      <vt:lpstr>Constraints</vt:lpstr>
      <vt:lpstr>Selecting the socket for SOM</vt:lpstr>
      <vt:lpstr>Demos</vt:lpstr>
      <vt:lpstr>Part 2: Modifying the CLIP</vt:lpstr>
      <vt:lpstr>Objectives</vt:lpstr>
      <vt:lpstr>Questions</vt:lpstr>
      <vt:lpstr>We want to see interface like this…</vt:lpstr>
      <vt:lpstr>Modifying the XML File to add clock</vt:lpstr>
      <vt:lpstr>Creating Clocks in LabVIEW FPGA</vt:lpstr>
      <vt:lpstr>Creating Clocks in LabVIEW FPGA</vt:lpstr>
      <vt:lpstr>Select Clock from LVFPGA to CLIP</vt:lpstr>
      <vt:lpstr>EasyTip</vt:lpstr>
      <vt:lpstr>Generated Code</vt:lpstr>
      <vt:lpstr>End of Part 2</vt:lpstr>
      <vt:lpstr>Timing Constraints</vt:lpstr>
      <vt:lpstr>Timing Constraints Document</vt:lpstr>
      <vt:lpstr>Questions</vt:lpstr>
      <vt:lpstr>Slide 28</vt:lpstr>
    </vt:vector>
  </TitlesOfParts>
  <Company>National Instruments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Kalyanramu Vemishetty</dc:creator>
  <cp:lastModifiedBy>Kalyanramu Vemishetty</cp:lastModifiedBy>
  <cp:revision>74</cp:revision>
  <dcterms:created xsi:type="dcterms:W3CDTF">2015-06-01T21:17:47Z</dcterms:created>
  <dcterms:modified xsi:type="dcterms:W3CDTF">2015-06-05T22:14:15Z</dcterms:modified>
</cp:coreProperties>
</file>