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Default Extension="tiff" ContentType="image/tif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592" r:id="rId2"/>
    <p:sldId id="593" r:id="rId3"/>
    <p:sldId id="594" r:id="rId4"/>
    <p:sldId id="595" r:id="rId5"/>
    <p:sldId id="596" r:id="rId6"/>
    <p:sldId id="597" r:id="rId7"/>
    <p:sldId id="598" r:id="rId8"/>
    <p:sldId id="599" r:id="rId9"/>
    <p:sldId id="600" r:id="rId10"/>
    <p:sldId id="601" r:id="rId11"/>
    <p:sldId id="602" r:id="rId12"/>
    <p:sldId id="603" r:id="rId13"/>
    <p:sldId id="604" r:id="rId14"/>
    <p:sldId id="605" r:id="rId15"/>
    <p:sldId id="606" r:id="rId16"/>
    <p:sldId id="607" r:id="rId17"/>
    <p:sldId id="608" r:id="rId18"/>
    <p:sldId id="609" r:id="rId19"/>
    <p:sldId id="610" r:id="rId20"/>
    <p:sldId id="611" r:id="rId21"/>
    <p:sldId id="612" r:id="rId22"/>
    <p:sldId id="613" r:id="rId23"/>
    <p:sldId id="614" r:id="rId24"/>
    <p:sldId id="615" r:id="rId25"/>
    <p:sldId id="616" r:id="rId26"/>
    <p:sldId id="617" r:id="rId27"/>
    <p:sldId id="618" r:id="rId28"/>
    <p:sldId id="619" r:id="rId29"/>
  </p:sldIdLst>
  <p:sldSz cx="9144000" cy="6858000" type="screen4x3"/>
  <p:notesSz cx="7010400" cy="9296400"/>
  <p:custDataLst>
    <p:tags r:id="rId3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cy Rohre" initials="lr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B3D34C"/>
    <a:srgbClr val="CEF28E"/>
    <a:srgbClr val="A3EF47"/>
    <a:srgbClr val="B8F371"/>
    <a:srgbClr val="B4DE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9" autoAdjust="0"/>
    <p:restoredTop sz="77778" autoAdjust="0"/>
  </p:normalViewPr>
  <p:slideViewPr>
    <p:cSldViewPr snapToGrid="0">
      <p:cViewPr>
        <p:scale>
          <a:sx n="66" d="100"/>
          <a:sy n="66" d="100"/>
        </p:scale>
        <p:origin x="-1920" y="-125"/>
      </p:cViewPr>
      <p:guideLst>
        <p:guide orient="horz" pos="2160"/>
        <p:guide pos="40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ADD10-DF8A-4C64-866A-8CD3D8086516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CA52D-E199-4166-A4C0-D20E818981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208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Socket CLIP is the clip which defines I/O for the board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DIO’s, Voltage levels for the DIO such as LVCMOS etc.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Socketed</a:t>
            </a:r>
            <a:r>
              <a:rPr lang="en-US" baseline="0" dirty="0" smtClean="0"/>
              <a:t> CLIP also has timing constraints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5141B-D021-4CA5-97E1-CDFCBC0E94C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select only the pins you are interested</a:t>
            </a:r>
            <a:r>
              <a:rPr lang="en-US" baseline="0" dirty="0" smtClean="0"/>
              <a:t> in programming with on LVFPGA </a:t>
            </a:r>
            <a:r>
              <a:rPr lang="en-US" baseline="0" smtClean="0"/>
              <a:t>Block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5141B-D021-4CA5-97E1-CDFCBC0E94C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Right Click on Socket CLIP &gt;&gt;</a:t>
            </a:r>
            <a:r>
              <a:rPr lang="en-US" baseline="0" dirty="0" smtClean="0"/>
              <a:t> Properties &gt;&gt; Clock Selections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5141B-D021-4CA5-97E1-CDFCBC0E94C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5141B-D021-4CA5-97E1-CDFCBC0E94C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5141B-D021-4CA5-97E1-CDFCBC0E94C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5141B-D021-4CA5-97E1-CDFCBC0E94C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534" y="4150611"/>
            <a:ext cx="7772400" cy="126136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0968" y="5401340"/>
            <a:ext cx="6400800" cy="8080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E178F-933C-454E-B60C-0D5201B13FE8}" type="datetime1">
              <a:rPr lang="en-US"/>
              <a:pPr>
                <a:defRPr/>
              </a:pPr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58F9D-C9CC-FF45-B617-E98945663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3C567-0E79-FC46-84E4-5651F785B0F0}" type="datetime1">
              <a:rPr lang="en-US"/>
              <a:pPr>
                <a:defRPr/>
              </a:pPr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A8464-1AC9-8848-A32D-472B309FF6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45B7F-C127-F043-8BE4-68E4903A723F}" type="datetime1">
              <a:rPr lang="en-US"/>
              <a:pPr>
                <a:defRPr/>
              </a:pPr>
              <a:t>6/8/2015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87183-F008-A747-A70B-10D02D256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D5AF7-0298-6D40-97F7-2150FDC35A79}" type="datetime1">
              <a:rPr lang="en-US"/>
              <a:pPr>
                <a:defRPr/>
              </a:pPr>
              <a:t>6/8/2015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EF1E0-34F2-3542-A6E6-DFB379177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I Conf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82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8566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796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80E7C6-3C9A-8D49-A102-0C0B6ADE92B1}" type="datetime1">
              <a:rPr lang="en-US"/>
              <a:pPr>
                <a:defRPr/>
              </a:pPr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964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796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2D408A-876C-8147-80F0-E3C9463CE9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749" r:id="rId5"/>
    <p:sldLayoutId id="2147483750" r:id="rId6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Arial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Arial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altera.com/content/dam/altera-www/global/en_US/pdfs/literature/an/an433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 CLIP Steps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Generated Files in the directory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25298" t="3677" r="53222" b="51284"/>
          <a:stretch>
            <a:fillRect/>
          </a:stretch>
        </p:blipFill>
        <p:spPr bwMode="auto">
          <a:xfrm>
            <a:off x="228600" y="1523999"/>
            <a:ext cx="3505200" cy="451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750088" y="3124200"/>
            <a:ext cx="53939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CLIP Wizard automatically</a:t>
            </a:r>
          </a:p>
          <a:p>
            <a:r>
              <a:rPr lang="en-US" sz="2800" dirty="0" smtClean="0"/>
              <a:t>Generates these files normally at</a:t>
            </a:r>
          </a:p>
          <a:p>
            <a:endParaRPr lang="en-US" sz="2800" dirty="0" smtClean="0"/>
          </a:p>
          <a:p>
            <a:r>
              <a:rPr lang="en-US" sz="2800" dirty="0" smtClean="0"/>
              <a:t>…\</a:t>
            </a:r>
            <a:r>
              <a:rPr lang="en-US" sz="2800" dirty="0" err="1" smtClean="0"/>
              <a:t>LabVEW</a:t>
            </a:r>
            <a:r>
              <a:rPr lang="en-US" sz="2800" dirty="0" smtClean="0"/>
              <a:t> Data\</a:t>
            </a:r>
            <a:r>
              <a:rPr lang="en-US" sz="2800" dirty="0" err="1" smtClean="0"/>
              <a:t>CompactRIO</a:t>
            </a:r>
            <a:r>
              <a:rPr lang="en-US" sz="2800" dirty="0" smtClean="0"/>
              <a:t>\CLIPs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t="20000" r="39979" b="3333"/>
          <a:stretch>
            <a:fillRect/>
          </a:stretch>
        </p:blipFill>
        <p:spPr bwMode="auto">
          <a:xfrm>
            <a:off x="0" y="1905000"/>
            <a:ext cx="6553200" cy="449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the socket for SOM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r="1164" b="55946"/>
          <a:stretch>
            <a:fillRect/>
          </a:stretch>
        </p:blipFill>
        <p:spPr bwMode="auto">
          <a:xfrm>
            <a:off x="304800" y="1219200"/>
            <a:ext cx="5257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r="1099" b="53913"/>
          <a:stretch>
            <a:fillRect/>
          </a:stretch>
        </p:blipFill>
        <p:spPr bwMode="auto">
          <a:xfrm>
            <a:off x="2057400" y="4191000"/>
            <a:ext cx="6857999" cy="228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3048000" y="3124200"/>
            <a:ext cx="6096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clk</a:t>
            </a:r>
            <a:r>
              <a:rPr lang="en-US" dirty="0" smtClean="0"/>
              <a:t> in CLIP and expose it in LVFPGA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clk</a:t>
            </a:r>
            <a:r>
              <a:rPr lang="en-US" dirty="0" smtClean="0"/>
              <a:t> in LVFPGA and expose it to CLIP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Exercise:</a:t>
            </a:r>
          </a:p>
          <a:p>
            <a:r>
              <a:rPr lang="en-US" dirty="0" smtClean="0"/>
              <a:t>Generate two pulse with timing constraints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Part 2: Modifying the CLIP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Clock in LVFPGA and make it available in CLIP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access LVFPGA Clocks in CLIP?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r="-610" b="41606"/>
          <a:stretch>
            <a:fillRect/>
          </a:stretch>
        </p:blipFill>
        <p:spPr bwMode="auto">
          <a:xfrm>
            <a:off x="838200" y="2286000"/>
            <a:ext cx="7010400" cy="288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5867400"/>
            <a:ext cx="7256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Right now, the clocks section is empty</a:t>
            </a:r>
            <a:endParaRPr lang="en-US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to see interface like this…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400"/>
            <a:ext cx="6705600" cy="4719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Modifying the XML File to add clock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1802" t="3814" r="9009" b="4653"/>
          <a:stretch>
            <a:fillRect/>
          </a:stretch>
        </p:blipFill>
        <p:spPr bwMode="auto">
          <a:xfrm>
            <a:off x="381000" y="1295400"/>
            <a:ext cx="83820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5486400"/>
            <a:ext cx="7662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implies we are looking for a 80MHz clock from </a:t>
            </a:r>
          </a:p>
          <a:p>
            <a:r>
              <a:rPr lang="en-US" sz="2800" dirty="0" smtClean="0"/>
              <a:t>LVFPGA diagram to CLIP VHDL Code</a:t>
            </a:r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Creating Clocks in </a:t>
            </a:r>
            <a:r>
              <a:rPr lang="en-US" dirty="0" err="1" smtClean="0"/>
              <a:t>LabVIEW</a:t>
            </a:r>
            <a:r>
              <a:rPr lang="en-US" dirty="0" smtClean="0"/>
              <a:t> FPGA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3463" t="14309" r="21501" b="8943"/>
          <a:stretch>
            <a:fillRect/>
          </a:stretch>
        </p:blipFill>
        <p:spPr bwMode="auto">
          <a:xfrm>
            <a:off x="4191000" y="2057400"/>
            <a:ext cx="4953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295400"/>
            <a:ext cx="6768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Create 80MHz clock (2x Onboard Clock)</a:t>
            </a:r>
            <a:endParaRPr lang="en-US" sz="3200" dirty="0"/>
          </a:p>
        </p:txBody>
      </p:sp>
      <p:sp>
        <p:nvSpPr>
          <p:cNvPr id="6" name="Bent-Up Arrow 5"/>
          <p:cNvSpPr/>
          <p:nvPr/>
        </p:nvSpPr>
        <p:spPr>
          <a:xfrm rot="5400000">
            <a:off x="1752600" y="1981200"/>
            <a:ext cx="2133600" cy="2743200"/>
          </a:xfrm>
          <a:prstGeom prst="bentUpArrow">
            <a:avLst>
              <a:gd name="adj1" fmla="val 25000"/>
              <a:gd name="adj2" fmla="val 25000"/>
              <a:gd name="adj3" fmla="val 224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CLIP provides interface between VHDL Code and LVFPGA Code</a:t>
            </a:r>
          </a:p>
          <a:p>
            <a:r>
              <a:rPr lang="en-US" dirty="0" smtClean="0"/>
              <a:t>Two types of CLIPS</a:t>
            </a:r>
          </a:p>
          <a:p>
            <a:pPr>
              <a:buNone/>
            </a:pPr>
            <a:r>
              <a:rPr lang="en-US" dirty="0" smtClean="0"/>
              <a:t>	a) User Defined CLIP</a:t>
            </a:r>
          </a:p>
          <a:p>
            <a:pPr>
              <a:buNone/>
            </a:pPr>
            <a:r>
              <a:rPr lang="en-US" dirty="0" smtClean="0"/>
              <a:t>    b) </a:t>
            </a:r>
            <a:r>
              <a:rPr lang="en-US" dirty="0" err="1" smtClean="0"/>
              <a:t>Socketed</a:t>
            </a:r>
            <a:r>
              <a:rPr lang="en-US" dirty="0" smtClean="0"/>
              <a:t> CLIP</a:t>
            </a:r>
          </a:p>
          <a:p>
            <a:r>
              <a:rPr lang="en-US" dirty="0" smtClean="0"/>
              <a:t>There can only be one </a:t>
            </a:r>
            <a:r>
              <a:rPr lang="en-US" dirty="0" err="1" smtClean="0"/>
              <a:t>socketed</a:t>
            </a:r>
            <a:r>
              <a:rPr lang="en-US" dirty="0" smtClean="0"/>
              <a:t> CLIP for each board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Creating Clocks in </a:t>
            </a:r>
            <a:r>
              <a:rPr lang="en-US" dirty="0" err="1" smtClean="0"/>
              <a:t>LabVIEW</a:t>
            </a:r>
            <a:r>
              <a:rPr lang="en-US" dirty="0" smtClean="0"/>
              <a:t> FPGA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990600"/>
            <a:ext cx="789622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2971800" y="1676400"/>
            <a:ext cx="2743200" cy="9144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Clock from LVFPGA to CLIP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 r="-6667" b="17286"/>
          <a:stretch>
            <a:fillRect/>
          </a:stretch>
        </p:blipFill>
        <p:spPr bwMode="auto">
          <a:xfrm>
            <a:off x="0" y="1524000"/>
            <a:ext cx="85344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5715000" y="2286000"/>
            <a:ext cx="3200400" cy="2286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981200"/>
            <a:ext cx="63119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EasyTip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48000" y="2057400"/>
            <a:ext cx="3352800" cy="1447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2800" y="4648200"/>
            <a:ext cx="3886200" cy="12954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400800" y="29718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629400" y="3733800"/>
            <a:ext cx="914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62800" y="3276600"/>
            <a:ext cx="1818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Clock Info</a:t>
            </a:r>
            <a:endParaRPr lang="en-US" sz="32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Code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49379"/>
          <a:stretch>
            <a:fillRect/>
          </a:stretch>
        </p:blipFill>
        <p:spPr bwMode="auto">
          <a:xfrm>
            <a:off x="0" y="1371600"/>
            <a:ext cx="42672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r="33236"/>
          <a:stretch>
            <a:fillRect/>
          </a:stretch>
        </p:blipFill>
        <p:spPr bwMode="auto">
          <a:xfrm>
            <a:off x="4800600" y="1143000"/>
            <a:ext cx="434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5257800"/>
            <a:ext cx="4162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Generated XML Code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6019800"/>
            <a:ext cx="4361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Generated VHDL Code</a:t>
            </a:r>
            <a:endParaRPr lang="en-US" sz="3600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r>
              <a:rPr lang="en-US" dirty="0" smtClean="0"/>
              <a:t>End of Part 2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Constraints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7" y="1524000"/>
            <a:ext cx="90622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5800" y="4724400"/>
            <a:ext cx="81318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 would encourage looking at the VHDL and XML files </a:t>
            </a:r>
          </a:p>
          <a:p>
            <a:r>
              <a:rPr lang="en-US" sz="2800" b="1" dirty="0" smtClean="0"/>
              <a:t>for our </a:t>
            </a:r>
            <a:r>
              <a:rPr lang="en-US" sz="2800" b="1" dirty="0" err="1" smtClean="0"/>
              <a:t>FlexRIO</a:t>
            </a:r>
            <a:r>
              <a:rPr lang="en-US" sz="2800" b="1" dirty="0" smtClean="0"/>
              <a:t> adapter modules  such as 5781, 5761</a:t>
            </a:r>
            <a:endParaRPr lang="en-US" sz="28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Constraints Document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548640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https://www.altera.com/content/dam/altera-www/global/en_US/pdfs/literature/an/an433.pdf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Search for AN433 source synchronous document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7157"/>
          <a:stretch>
            <a:fillRect/>
          </a:stretch>
        </p:blipFill>
        <p:spPr bwMode="auto">
          <a:xfrm>
            <a:off x="609600" y="1295399"/>
            <a:ext cx="6858000" cy="4142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people access clocks in the CLIP?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Socketed</a:t>
            </a:r>
            <a:r>
              <a:rPr lang="en-US" dirty="0" smtClean="0"/>
              <a:t> CLIP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72000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Socketed</a:t>
            </a:r>
            <a:r>
              <a:rPr lang="en-US" dirty="0" smtClean="0"/>
              <a:t> CLIP abstracts underlying I/O for LVFPGA</a:t>
            </a:r>
          </a:p>
          <a:p>
            <a:pPr>
              <a:buNone/>
            </a:pPr>
            <a:r>
              <a:rPr lang="en-US" dirty="0" smtClean="0"/>
              <a:t>It has three components</a:t>
            </a:r>
          </a:p>
          <a:p>
            <a:pPr marL="514350" indent="-514350">
              <a:buAutoNum type="alphaLcParenR"/>
            </a:pPr>
            <a:r>
              <a:rPr lang="en-US" dirty="0" smtClean="0"/>
              <a:t>VHDL File</a:t>
            </a:r>
          </a:p>
          <a:p>
            <a:pPr marL="514350" indent="-514350">
              <a:buAutoNum type="alphaLcParenR"/>
            </a:pPr>
            <a:r>
              <a:rPr lang="en-US" dirty="0" smtClean="0"/>
              <a:t>XML File</a:t>
            </a:r>
          </a:p>
          <a:p>
            <a:pPr marL="514350" indent="-514350">
              <a:buAutoNum type="alphaLcParenR"/>
            </a:pPr>
            <a:r>
              <a:rPr lang="en-US" dirty="0" smtClean="0"/>
              <a:t>*.xdc or *.ucf constraints file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 Generation Wizard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819400"/>
            <a:ext cx="5410200" cy="3641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1447800"/>
            <a:ext cx="8876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System  On Module (SOM),  CLIP Generation Wizard automatically</a:t>
            </a:r>
          </a:p>
          <a:p>
            <a:r>
              <a:rPr lang="en-US" sz="2400" dirty="0" smtClean="0"/>
              <a:t>Creates all the above 3 files with user input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Step1: Peripherals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63119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Pin Configuration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057400"/>
            <a:ext cx="63119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Select Pins for LVFPGA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828800"/>
            <a:ext cx="63119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Clocks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63119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 Output Directory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63119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762000" y="3276600"/>
            <a:ext cx="6858000" cy="6858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15200" y="20574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Clip Files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543800" y="2514600"/>
            <a:ext cx="152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a0022613-1672-4704-af42-3fc4b9c3495b"/>
  <p:tag name="SESGUID" val="9"/>
  <p:tag name="SESIDS" val="165"/>
</p:tagLst>
</file>

<file path=ppt/theme/theme1.xml><?xml version="1.0" encoding="utf-8"?>
<a:theme xmlns:a="http://schemas.openxmlformats.org/drawingml/2006/main" name="APN master 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20128</TotalTime>
  <Words>351</Words>
  <Application>Microsoft Office PowerPoint</Application>
  <PresentationFormat>On-screen Show (4:3)</PresentationFormat>
  <Paragraphs>76</Paragraphs>
  <Slides>28</Slides>
  <Notes>6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APN master v2</vt:lpstr>
      <vt:lpstr>SOM CLIP Steps</vt:lpstr>
      <vt:lpstr>CLIP</vt:lpstr>
      <vt:lpstr>Socketed CLIP</vt:lpstr>
      <vt:lpstr>CLIP Generation Wizard</vt:lpstr>
      <vt:lpstr>Step1: Peripherals</vt:lpstr>
      <vt:lpstr>Step 2: Pin Configuration</vt:lpstr>
      <vt:lpstr>Step 3: Select Pins for LVFPGA</vt:lpstr>
      <vt:lpstr>Step 3: Clocks</vt:lpstr>
      <vt:lpstr>CLIP Output Directory</vt:lpstr>
      <vt:lpstr>Generated Files in the directory</vt:lpstr>
      <vt:lpstr>Constraints</vt:lpstr>
      <vt:lpstr>Selecting the socket for SOM</vt:lpstr>
      <vt:lpstr>Demos</vt:lpstr>
      <vt:lpstr>Part 2: Modifying the CLIP</vt:lpstr>
      <vt:lpstr>Objectives</vt:lpstr>
      <vt:lpstr>Questions</vt:lpstr>
      <vt:lpstr>We want to see interface like this…</vt:lpstr>
      <vt:lpstr>Modifying the XML File to add clock</vt:lpstr>
      <vt:lpstr>Creating Clocks in LabVIEW FPGA</vt:lpstr>
      <vt:lpstr>Creating Clocks in LabVIEW FPGA</vt:lpstr>
      <vt:lpstr>Select Clock from LVFPGA to CLIP</vt:lpstr>
      <vt:lpstr>EasyTip</vt:lpstr>
      <vt:lpstr>Generated Code</vt:lpstr>
      <vt:lpstr>End of Part 2</vt:lpstr>
      <vt:lpstr>Timing Constraints</vt:lpstr>
      <vt:lpstr>Timing Constraints Document</vt:lpstr>
      <vt:lpstr>Questions</vt:lpstr>
      <vt:lpstr>Slide 28</vt:lpstr>
    </vt:vector>
  </TitlesOfParts>
  <Company>National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mbenjami</dc:creator>
  <cp:lastModifiedBy>Kalyanramu Vemishetty</cp:lastModifiedBy>
  <cp:revision>866</cp:revision>
  <cp:lastPrinted>2011-11-08T17:18:45Z</cp:lastPrinted>
  <dcterms:created xsi:type="dcterms:W3CDTF">2011-11-10T21:51:33Z</dcterms:created>
  <dcterms:modified xsi:type="dcterms:W3CDTF">2015-06-08T22:12:54Z</dcterms:modified>
</cp:coreProperties>
</file>