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tiff" ContentType="image/tiff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545" r:id="rId2"/>
    <p:sldId id="548" r:id="rId3"/>
    <p:sldId id="549" r:id="rId4"/>
    <p:sldId id="550" r:id="rId5"/>
    <p:sldId id="551" r:id="rId6"/>
    <p:sldId id="552" r:id="rId7"/>
    <p:sldId id="555" r:id="rId8"/>
    <p:sldId id="556" r:id="rId9"/>
    <p:sldId id="558" r:id="rId10"/>
    <p:sldId id="576" r:id="rId11"/>
    <p:sldId id="572" r:id="rId12"/>
    <p:sldId id="573" r:id="rId13"/>
    <p:sldId id="574" r:id="rId14"/>
    <p:sldId id="578" r:id="rId15"/>
    <p:sldId id="575" r:id="rId16"/>
    <p:sldId id="580" r:id="rId17"/>
    <p:sldId id="581" r:id="rId18"/>
    <p:sldId id="579" r:id="rId19"/>
    <p:sldId id="584" r:id="rId20"/>
    <p:sldId id="588" r:id="rId21"/>
    <p:sldId id="587" r:id="rId22"/>
    <p:sldId id="589" r:id="rId23"/>
    <p:sldId id="591" r:id="rId24"/>
    <p:sldId id="590" r:id="rId25"/>
    <p:sldId id="582" r:id="rId26"/>
    <p:sldId id="583" r:id="rId27"/>
    <p:sldId id="585" r:id="rId28"/>
    <p:sldId id="586" r:id="rId29"/>
    <p:sldId id="571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cy Rohre" initials="lr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3D34C"/>
    <a:srgbClr val="CEF28E"/>
    <a:srgbClr val="A3EF47"/>
    <a:srgbClr val="B8F371"/>
    <a:srgbClr val="B4DE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9" autoAdjust="0"/>
    <p:restoredTop sz="77778" autoAdjust="0"/>
  </p:normalViewPr>
  <p:slideViewPr>
    <p:cSldViewPr snapToGrid="0">
      <p:cViewPr>
        <p:scale>
          <a:sx n="66" d="100"/>
          <a:sy n="66" d="100"/>
        </p:scale>
        <p:origin x="-1920" y="-125"/>
      </p:cViewPr>
      <p:guideLst>
        <p:guide orient="horz" pos="2160"/>
        <p:guide pos="40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43DFE-4FD0-4F9F-A4B6-631E050F71F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4311D2-05E5-4F41-B31D-5C1FE1505E60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Good for inline algorithms</a:t>
          </a:r>
          <a:endParaRPr lang="en-US" dirty="0"/>
        </a:p>
      </dgm:t>
    </dgm:pt>
    <dgm:pt modelId="{E9AEF96B-9C25-4799-B5EE-3B61E073F6D3}" type="parTrans" cxnId="{96C63685-29ED-436F-8F4A-7A8275E0E0DD}">
      <dgm:prSet/>
      <dgm:spPr/>
      <dgm:t>
        <a:bodyPr/>
        <a:lstStyle/>
        <a:p>
          <a:endParaRPr lang="en-US"/>
        </a:p>
      </dgm:t>
    </dgm:pt>
    <dgm:pt modelId="{88C8C2F7-72F0-4918-9FA5-71A15869BEA9}" type="sibTrans" cxnId="{96C63685-29ED-436F-8F4A-7A8275E0E0DD}">
      <dgm:prSet/>
      <dgm:spPr/>
      <dgm:t>
        <a:bodyPr/>
        <a:lstStyle/>
        <a:p>
          <a:endParaRPr lang="en-US"/>
        </a:p>
      </dgm:t>
    </dgm:pt>
    <dgm:pt modelId="{977CCDE1-25E5-4983-AB92-DA50999FDC7F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-</a:t>
          </a:r>
          <a:endParaRPr lang="en-US" dirty="0"/>
        </a:p>
      </dgm:t>
    </dgm:pt>
    <dgm:pt modelId="{0FB7B4A3-15FE-4480-A69F-CDE538807A38}" type="parTrans" cxnId="{43B0C2B3-A74C-4F1B-8699-BFF6DC9D56E3}">
      <dgm:prSet/>
      <dgm:spPr/>
      <dgm:t>
        <a:bodyPr/>
        <a:lstStyle/>
        <a:p>
          <a:endParaRPr lang="en-US"/>
        </a:p>
      </dgm:t>
    </dgm:pt>
    <dgm:pt modelId="{96199219-AF5A-4B1B-B356-4F5F22FFDBE4}" type="sibTrans" cxnId="{43B0C2B3-A74C-4F1B-8699-BFF6DC9D56E3}">
      <dgm:prSet/>
      <dgm:spPr/>
      <dgm:t>
        <a:bodyPr/>
        <a:lstStyle/>
        <a:p>
          <a:endParaRPr lang="en-US"/>
        </a:p>
      </dgm:t>
    </dgm:pt>
    <dgm:pt modelId="{56B17A88-0661-428A-9C1A-8A0AFEC6A79D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No timing</a:t>
          </a:r>
          <a:endParaRPr lang="en-US" dirty="0"/>
        </a:p>
      </dgm:t>
    </dgm:pt>
    <dgm:pt modelId="{41DC45E9-EE6F-47EC-A077-7E7293B10398}" type="parTrans" cxnId="{FB3406A5-26F4-44E1-B625-E391CB634E1D}">
      <dgm:prSet/>
      <dgm:spPr/>
      <dgm:t>
        <a:bodyPr/>
        <a:lstStyle/>
        <a:p>
          <a:endParaRPr lang="en-US"/>
        </a:p>
      </dgm:t>
    </dgm:pt>
    <dgm:pt modelId="{D3574A3F-3FA1-4D19-95CB-4EA8C103F10B}" type="sibTrans" cxnId="{FB3406A5-26F4-44E1-B625-E391CB634E1D}">
      <dgm:prSet/>
      <dgm:spPr/>
      <dgm:t>
        <a:bodyPr/>
        <a:lstStyle/>
        <a:p>
          <a:endParaRPr lang="en-US"/>
        </a:p>
      </dgm:t>
    </dgm:pt>
    <dgm:pt modelId="{3CCD6623-4A19-438F-8B2E-D8D23F6ADFF7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I/O does not work</a:t>
          </a:r>
          <a:endParaRPr lang="en-US" dirty="0"/>
        </a:p>
      </dgm:t>
    </dgm:pt>
    <dgm:pt modelId="{8E383A63-6574-4398-BF26-775D167F0AD2}" type="parTrans" cxnId="{04609E98-DAC6-4324-B552-84EAB9AEF562}">
      <dgm:prSet/>
      <dgm:spPr/>
      <dgm:t>
        <a:bodyPr/>
        <a:lstStyle/>
        <a:p>
          <a:endParaRPr lang="en-US"/>
        </a:p>
      </dgm:t>
    </dgm:pt>
    <dgm:pt modelId="{7F5BE3F7-425E-46CC-A1A3-EF7D78E5E2C3}" type="sibTrans" cxnId="{04609E98-DAC6-4324-B552-84EAB9AEF562}">
      <dgm:prSet/>
      <dgm:spPr/>
      <dgm:t>
        <a:bodyPr/>
        <a:lstStyle/>
        <a:p>
          <a:endParaRPr lang="en-US"/>
        </a:p>
      </dgm:t>
    </dgm:pt>
    <dgm:pt modelId="{6EE9110B-336B-4D48-B757-FE4497146A2F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Allows Windows VIs</a:t>
          </a:r>
          <a:endParaRPr lang="en-US" dirty="0"/>
        </a:p>
      </dgm:t>
    </dgm:pt>
    <dgm:pt modelId="{5EAB172D-3461-469D-82F9-B713AE8ECA2A}" type="parTrans" cxnId="{7223BB88-1306-444A-B1C1-29A86FEE8018}">
      <dgm:prSet/>
      <dgm:spPr/>
      <dgm:t>
        <a:bodyPr/>
        <a:lstStyle/>
        <a:p>
          <a:endParaRPr lang="en-US"/>
        </a:p>
      </dgm:t>
    </dgm:pt>
    <dgm:pt modelId="{C26773F5-B613-4249-9256-0EFDC7EBB23E}" type="sibTrans" cxnId="{7223BB88-1306-444A-B1C1-29A86FEE8018}">
      <dgm:prSet/>
      <dgm:spPr/>
      <dgm:t>
        <a:bodyPr/>
        <a:lstStyle/>
        <a:p>
          <a:endParaRPr lang="en-US"/>
        </a:p>
      </dgm:t>
    </dgm:pt>
    <dgm:pt modelId="{3FC0BD2B-7A6B-45F4-9976-DFE6A0FF3635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Partial Simulation</a:t>
          </a:r>
          <a:endParaRPr lang="en-US" dirty="0"/>
        </a:p>
      </dgm:t>
    </dgm:pt>
    <dgm:pt modelId="{4A324F97-9823-4FF9-8D5B-7445E55EE4C0}" type="parTrans" cxnId="{AB8CA252-5E0F-41B0-9E55-E951CEE635D2}">
      <dgm:prSet/>
      <dgm:spPr/>
      <dgm:t>
        <a:bodyPr/>
        <a:lstStyle/>
        <a:p>
          <a:endParaRPr lang="en-US"/>
        </a:p>
      </dgm:t>
    </dgm:pt>
    <dgm:pt modelId="{5CC5DE7B-BD7F-42DA-9A05-BA8350CC104F}" type="sibTrans" cxnId="{AB8CA252-5E0F-41B0-9E55-E951CEE635D2}">
      <dgm:prSet/>
      <dgm:spPr/>
      <dgm:t>
        <a:bodyPr/>
        <a:lstStyle/>
        <a:p>
          <a:endParaRPr lang="en-US"/>
        </a:p>
      </dgm:t>
    </dgm:pt>
    <dgm:pt modelId="{D4A3887A-323D-46C5-8CE0-708849A05BE6}">
      <dgm:prSet phldrT="[Text]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 smtClean="0"/>
            <a:t>Quick</a:t>
          </a:r>
          <a:endParaRPr lang="en-US" dirty="0"/>
        </a:p>
      </dgm:t>
    </dgm:pt>
    <dgm:pt modelId="{65B80DF7-744C-4269-A69D-05672CB7A1F3}" type="sibTrans" cxnId="{B8A0C7FE-0C66-4ACE-B844-68B2AB2C8D5E}">
      <dgm:prSet/>
      <dgm:spPr/>
      <dgm:t>
        <a:bodyPr/>
        <a:lstStyle/>
        <a:p>
          <a:endParaRPr lang="en-US"/>
        </a:p>
      </dgm:t>
    </dgm:pt>
    <dgm:pt modelId="{9AE0832D-67D2-4DCF-8402-6AE5F95C8890}" type="parTrans" cxnId="{B8A0C7FE-0C66-4ACE-B844-68B2AB2C8D5E}">
      <dgm:prSet/>
      <dgm:spPr/>
      <dgm:t>
        <a:bodyPr/>
        <a:lstStyle/>
        <a:p>
          <a:endParaRPr lang="en-US"/>
        </a:p>
      </dgm:t>
    </dgm:pt>
    <dgm:pt modelId="{501D1ABF-4315-42E3-A533-2CE5BDAD44F7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+</a:t>
          </a:r>
          <a:endParaRPr lang="en-US" dirty="0"/>
        </a:p>
      </dgm:t>
    </dgm:pt>
    <dgm:pt modelId="{9CEE0997-C516-41B5-8C29-050858F19585}" type="sibTrans" cxnId="{B8F8EC6C-5C2B-4041-B7D7-B7142D20C760}">
      <dgm:prSet/>
      <dgm:spPr/>
      <dgm:t>
        <a:bodyPr/>
        <a:lstStyle/>
        <a:p>
          <a:endParaRPr lang="en-US"/>
        </a:p>
      </dgm:t>
    </dgm:pt>
    <dgm:pt modelId="{89B0B619-017D-4D94-A220-105A257C3360}" type="parTrans" cxnId="{B8F8EC6C-5C2B-4041-B7D7-B7142D20C760}">
      <dgm:prSet/>
      <dgm:spPr/>
      <dgm:t>
        <a:bodyPr/>
        <a:lstStyle/>
        <a:p>
          <a:endParaRPr lang="en-US"/>
        </a:p>
      </dgm:t>
    </dgm:pt>
    <dgm:pt modelId="{7254AAD7-4903-47A3-A3E1-2D691402836A}" type="pres">
      <dgm:prSet presAssocID="{66743DFE-4FD0-4F9F-A4B6-631E050F71F5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F0A7EEA-F569-4530-8134-7F6AFB9ED212}" type="pres">
      <dgm:prSet presAssocID="{501D1ABF-4315-42E3-A533-2CE5BDAD44F7}" presName="posSpace" presStyleCnt="0"/>
      <dgm:spPr/>
    </dgm:pt>
    <dgm:pt modelId="{6F593E7C-35A9-4BFE-941B-4526EE932EC7}" type="pres">
      <dgm:prSet presAssocID="{501D1ABF-4315-42E3-A533-2CE5BDAD44F7}" presName="vertFlow" presStyleCnt="0"/>
      <dgm:spPr/>
    </dgm:pt>
    <dgm:pt modelId="{36290CBD-C47C-480F-95EA-CA9747C0ADF0}" type="pres">
      <dgm:prSet presAssocID="{501D1ABF-4315-42E3-A533-2CE5BDAD44F7}" presName="topSpace" presStyleCnt="0"/>
      <dgm:spPr/>
    </dgm:pt>
    <dgm:pt modelId="{96AF9BE6-02A0-44EC-8038-6F7754BE8EE0}" type="pres">
      <dgm:prSet presAssocID="{501D1ABF-4315-42E3-A533-2CE5BDAD44F7}" presName="firstComp" presStyleCnt="0"/>
      <dgm:spPr/>
    </dgm:pt>
    <dgm:pt modelId="{BA8C62FA-4DF5-4A0B-9E6C-6E828045308E}" type="pres">
      <dgm:prSet presAssocID="{501D1ABF-4315-42E3-A533-2CE5BDAD44F7}" presName="firstChild" presStyleLbl="bgAccFollowNode1" presStyleIdx="0" presStyleCnt="6" custScaleX="118661"/>
      <dgm:spPr/>
      <dgm:t>
        <a:bodyPr/>
        <a:lstStyle/>
        <a:p>
          <a:endParaRPr lang="en-US"/>
        </a:p>
      </dgm:t>
    </dgm:pt>
    <dgm:pt modelId="{F42BEA1A-1969-4104-A267-41291932113E}" type="pres">
      <dgm:prSet presAssocID="{501D1ABF-4315-42E3-A533-2CE5BDAD44F7}" presName="firstChildTx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A2BCF-5A43-4133-BC99-69C3B53FBB14}" type="pres">
      <dgm:prSet presAssocID="{564311D2-05E5-4F41-B31D-5C1FE1505E60}" presName="comp" presStyleCnt="0"/>
      <dgm:spPr/>
    </dgm:pt>
    <dgm:pt modelId="{C407E169-4150-4C66-A7B1-0DB1C99FA335}" type="pres">
      <dgm:prSet presAssocID="{564311D2-05E5-4F41-B31D-5C1FE1505E60}" presName="child" presStyleLbl="bgAccFollowNode1" presStyleIdx="1" presStyleCnt="6" custScaleX="118661"/>
      <dgm:spPr/>
      <dgm:t>
        <a:bodyPr/>
        <a:lstStyle/>
        <a:p>
          <a:endParaRPr lang="en-US"/>
        </a:p>
      </dgm:t>
    </dgm:pt>
    <dgm:pt modelId="{D4FB6200-A673-4CDF-AA4F-ABAC1EA12E0A}" type="pres">
      <dgm:prSet presAssocID="{564311D2-05E5-4F41-B31D-5C1FE1505E60}" presName="childTx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6173C-CE8E-424C-BA6B-661FE129CA09}" type="pres">
      <dgm:prSet presAssocID="{6EE9110B-336B-4D48-B757-FE4497146A2F}" presName="comp" presStyleCnt="0"/>
      <dgm:spPr/>
    </dgm:pt>
    <dgm:pt modelId="{9DF6E19D-D86F-46E9-89B7-28D424D48DD1}" type="pres">
      <dgm:prSet presAssocID="{6EE9110B-336B-4D48-B757-FE4497146A2F}" presName="child" presStyleLbl="bgAccFollowNode1" presStyleIdx="2" presStyleCnt="6" custScaleX="118661"/>
      <dgm:spPr/>
      <dgm:t>
        <a:bodyPr/>
        <a:lstStyle/>
        <a:p>
          <a:endParaRPr lang="en-US"/>
        </a:p>
      </dgm:t>
    </dgm:pt>
    <dgm:pt modelId="{051F9E16-48A6-4D67-ABA8-DE0A3878FC4A}" type="pres">
      <dgm:prSet presAssocID="{6EE9110B-336B-4D48-B757-FE4497146A2F}" presName="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DD44-9C6C-42CF-814C-BE8B1F24859A}" type="pres">
      <dgm:prSet presAssocID="{501D1ABF-4315-42E3-A533-2CE5BDAD44F7}" presName="negSpace" presStyleCnt="0"/>
      <dgm:spPr/>
    </dgm:pt>
    <dgm:pt modelId="{31304890-EF26-435C-BE50-C9502610D5D8}" type="pres">
      <dgm:prSet presAssocID="{501D1ABF-4315-42E3-A533-2CE5BDAD44F7}" presName="circle" presStyleLbl="node1" presStyleIdx="0" presStyleCnt="2" custScaleX="77879" custScaleY="77879" custLinFactNeighborX="-35830" custLinFactNeighborY="-229"/>
      <dgm:spPr/>
      <dgm:t>
        <a:bodyPr/>
        <a:lstStyle/>
        <a:p>
          <a:endParaRPr lang="en-US"/>
        </a:p>
      </dgm:t>
    </dgm:pt>
    <dgm:pt modelId="{EF86A5B4-71D6-4BD1-8D73-AEAE58D0202F}" type="pres">
      <dgm:prSet presAssocID="{9CEE0997-C516-41B5-8C29-050858F19585}" presName="transSpace" presStyleCnt="0"/>
      <dgm:spPr/>
    </dgm:pt>
    <dgm:pt modelId="{A17D07BD-C2D2-4179-A4E7-6D6EC31C9C65}" type="pres">
      <dgm:prSet presAssocID="{977CCDE1-25E5-4983-AB92-DA50999FDC7F}" presName="posSpace" presStyleCnt="0"/>
      <dgm:spPr/>
    </dgm:pt>
    <dgm:pt modelId="{FF5E76B5-E594-4036-A1BD-575DB1769C65}" type="pres">
      <dgm:prSet presAssocID="{977CCDE1-25E5-4983-AB92-DA50999FDC7F}" presName="vertFlow" presStyleCnt="0"/>
      <dgm:spPr/>
    </dgm:pt>
    <dgm:pt modelId="{0DE56CA1-0FB6-49DC-9CF3-4AEB72D98600}" type="pres">
      <dgm:prSet presAssocID="{977CCDE1-25E5-4983-AB92-DA50999FDC7F}" presName="topSpace" presStyleCnt="0"/>
      <dgm:spPr/>
    </dgm:pt>
    <dgm:pt modelId="{369F1FFB-E4C9-4AAE-9035-84E8E72FEB26}" type="pres">
      <dgm:prSet presAssocID="{977CCDE1-25E5-4983-AB92-DA50999FDC7F}" presName="firstComp" presStyleCnt="0"/>
      <dgm:spPr/>
    </dgm:pt>
    <dgm:pt modelId="{3F9CA4DF-7A37-44EE-95DA-DD918EBAFDAE}" type="pres">
      <dgm:prSet presAssocID="{977CCDE1-25E5-4983-AB92-DA50999FDC7F}" presName="firstChild" presStyleLbl="bgAccFollowNode1" presStyleIdx="3" presStyleCnt="6" custScaleX="118661"/>
      <dgm:spPr/>
      <dgm:t>
        <a:bodyPr/>
        <a:lstStyle/>
        <a:p>
          <a:endParaRPr lang="en-US"/>
        </a:p>
      </dgm:t>
    </dgm:pt>
    <dgm:pt modelId="{A7E2CB5C-6437-4670-87B8-B5DC15590E07}" type="pres">
      <dgm:prSet presAssocID="{977CCDE1-25E5-4983-AB92-DA50999FDC7F}" presName="first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27FED-F9C5-4026-B47B-BF6DE2427E45}" type="pres">
      <dgm:prSet presAssocID="{3CCD6623-4A19-438F-8B2E-D8D23F6ADFF7}" presName="comp" presStyleCnt="0"/>
      <dgm:spPr/>
    </dgm:pt>
    <dgm:pt modelId="{13E67D27-D7A0-4827-A179-16BE848D2A8C}" type="pres">
      <dgm:prSet presAssocID="{3CCD6623-4A19-438F-8B2E-D8D23F6ADFF7}" presName="child" presStyleLbl="bgAccFollowNode1" presStyleIdx="4" presStyleCnt="6" custScaleX="118661"/>
      <dgm:spPr/>
      <dgm:t>
        <a:bodyPr/>
        <a:lstStyle/>
        <a:p>
          <a:endParaRPr lang="en-US"/>
        </a:p>
      </dgm:t>
    </dgm:pt>
    <dgm:pt modelId="{0A5A52E1-4F11-49FD-B03C-4B6DCB6D65B1}" type="pres">
      <dgm:prSet presAssocID="{3CCD6623-4A19-438F-8B2E-D8D23F6ADFF7}" presName="childTx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8579E-8715-4D8E-B056-5AFB2E17B285}" type="pres">
      <dgm:prSet presAssocID="{3FC0BD2B-7A6B-45F4-9976-DFE6A0FF3635}" presName="comp" presStyleCnt="0"/>
      <dgm:spPr/>
    </dgm:pt>
    <dgm:pt modelId="{9DF55B0D-A589-4E02-8151-0D8ED66C8FF6}" type="pres">
      <dgm:prSet presAssocID="{3FC0BD2B-7A6B-45F4-9976-DFE6A0FF3635}" presName="child" presStyleLbl="bgAccFollowNode1" presStyleIdx="5" presStyleCnt="6" custScaleX="118661"/>
      <dgm:spPr/>
      <dgm:t>
        <a:bodyPr/>
        <a:lstStyle/>
        <a:p>
          <a:endParaRPr lang="en-US"/>
        </a:p>
      </dgm:t>
    </dgm:pt>
    <dgm:pt modelId="{99EF44A4-D2A4-4CF0-A472-13C274C0B43F}" type="pres">
      <dgm:prSet presAssocID="{3FC0BD2B-7A6B-45F4-9976-DFE6A0FF3635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CD108-C134-496F-B115-604D480646AC}" type="pres">
      <dgm:prSet presAssocID="{977CCDE1-25E5-4983-AB92-DA50999FDC7F}" presName="negSpace" presStyleCnt="0"/>
      <dgm:spPr/>
    </dgm:pt>
    <dgm:pt modelId="{B559AEB8-A763-4A78-B7A1-8474B04EE78E}" type="pres">
      <dgm:prSet presAssocID="{977CCDE1-25E5-4983-AB92-DA50999FDC7F}" presName="circle" presStyleLbl="node1" presStyleIdx="1" presStyleCnt="2" custScaleX="77879" custScaleY="77879" custLinFactNeighborX="-19905" custLinFactNeighborY="-995"/>
      <dgm:spPr/>
      <dgm:t>
        <a:bodyPr/>
        <a:lstStyle/>
        <a:p>
          <a:endParaRPr lang="en-US"/>
        </a:p>
      </dgm:t>
    </dgm:pt>
  </dgm:ptLst>
  <dgm:cxnLst>
    <dgm:cxn modelId="{25072156-C6AF-46AA-9E7F-4984B4AD98D1}" type="presOf" srcId="{D4A3887A-323D-46C5-8CE0-708849A05BE6}" destId="{BA8C62FA-4DF5-4A0B-9E6C-6E828045308E}" srcOrd="0" destOrd="0" presId="urn:microsoft.com/office/officeart/2005/8/layout/hList9"/>
    <dgm:cxn modelId="{99C8A60F-1989-445F-8136-45B7303FDB01}" type="presOf" srcId="{3FC0BD2B-7A6B-45F4-9976-DFE6A0FF3635}" destId="{99EF44A4-D2A4-4CF0-A472-13C274C0B43F}" srcOrd="1" destOrd="0" presId="urn:microsoft.com/office/officeart/2005/8/layout/hList9"/>
    <dgm:cxn modelId="{FB3406A5-26F4-44E1-B625-E391CB634E1D}" srcId="{977CCDE1-25E5-4983-AB92-DA50999FDC7F}" destId="{56B17A88-0661-428A-9C1A-8A0AFEC6A79D}" srcOrd="0" destOrd="0" parTransId="{41DC45E9-EE6F-47EC-A077-7E7293B10398}" sibTransId="{D3574A3F-3FA1-4D19-95CB-4EA8C103F10B}"/>
    <dgm:cxn modelId="{9A8C2B48-2BDF-45A2-8101-A5372A34B90F}" type="presOf" srcId="{56B17A88-0661-428A-9C1A-8A0AFEC6A79D}" destId="{3F9CA4DF-7A37-44EE-95DA-DD918EBAFDAE}" srcOrd="0" destOrd="0" presId="urn:microsoft.com/office/officeart/2005/8/layout/hList9"/>
    <dgm:cxn modelId="{A6A62397-7EF6-4A40-B87D-A32AEB81E662}" type="presOf" srcId="{3CCD6623-4A19-438F-8B2E-D8D23F6ADFF7}" destId="{0A5A52E1-4F11-49FD-B03C-4B6DCB6D65B1}" srcOrd="1" destOrd="0" presId="urn:microsoft.com/office/officeart/2005/8/layout/hList9"/>
    <dgm:cxn modelId="{B8F8EC6C-5C2B-4041-B7D7-B7142D20C760}" srcId="{66743DFE-4FD0-4F9F-A4B6-631E050F71F5}" destId="{501D1ABF-4315-42E3-A533-2CE5BDAD44F7}" srcOrd="0" destOrd="0" parTransId="{89B0B619-017D-4D94-A220-105A257C3360}" sibTransId="{9CEE0997-C516-41B5-8C29-050858F19585}"/>
    <dgm:cxn modelId="{04609E98-DAC6-4324-B552-84EAB9AEF562}" srcId="{977CCDE1-25E5-4983-AB92-DA50999FDC7F}" destId="{3CCD6623-4A19-438F-8B2E-D8D23F6ADFF7}" srcOrd="1" destOrd="0" parTransId="{8E383A63-6574-4398-BF26-775D167F0AD2}" sibTransId="{7F5BE3F7-425E-46CC-A1A3-EF7D78E5E2C3}"/>
    <dgm:cxn modelId="{5B565A6D-C68C-465E-B039-E9F50DFDEF80}" type="presOf" srcId="{501D1ABF-4315-42E3-A533-2CE5BDAD44F7}" destId="{31304890-EF26-435C-BE50-C9502610D5D8}" srcOrd="0" destOrd="0" presId="urn:microsoft.com/office/officeart/2005/8/layout/hList9"/>
    <dgm:cxn modelId="{33D62093-0113-4125-9E86-1D6FBCDB9768}" type="presOf" srcId="{564311D2-05E5-4F41-B31D-5C1FE1505E60}" destId="{D4FB6200-A673-4CDF-AA4F-ABAC1EA12E0A}" srcOrd="1" destOrd="0" presId="urn:microsoft.com/office/officeart/2005/8/layout/hList9"/>
    <dgm:cxn modelId="{69614334-F33A-4314-8FDC-A79121ECFC52}" type="presOf" srcId="{6EE9110B-336B-4D48-B757-FE4497146A2F}" destId="{9DF6E19D-D86F-46E9-89B7-28D424D48DD1}" srcOrd="0" destOrd="0" presId="urn:microsoft.com/office/officeart/2005/8/layout/hList9"/>
    <dgm:cxn modelId="{7223BB88-1306-444A-B1C1-29A86FEE8018}" srcId="{501D1ABF-4315-42E3-A533-2CE5BDAD44F7}" destId="{6EE9110B-336B-4D48-B757-FE4497146A2F}" srcOrd="2" destOrd="0" parTransId="{5EAB172D-3461-469D-82F9-B713AE8ECA2A}" sibTransId="{C26773F5-B613-4249-9256-0EFDC7EBB23E}"/>
    <dgm:cxn modelId="{C03EED79-35CB-4E95-9B3B-B0ACFAF3121A}" type="presOf" srcId="{56B17A88-0661-428A-9C1A-8A0AFEC6A79D}" destId="{A7E2CB5C-6437-4670-87B8-B5DC15590E07}" srcOrd="1" destOrd="0" presId="urn:microsoft.com/office/officeart/2005/8/layout/hList9"/>
    <dgm:cxn modelId="{B8A0C7FE-0C66-4ACE-B844-68B2AB2C8D5E}" srcId="{501D1ABF-4315-42E3-A533-2CE5BDAD44F7}" destId="{D4A3887A-323D-46C5-8CE0-708849A05BE6}" srcOrd="0" destOrd="0" parTransId="{9AE0832D-67D2-4DCF-8402-6AE5F95C8890}" sibTransId="{65B80DF7-744C-4269-A69D-05672CB7A1F3}"/>
    <dgm:cxn modelId="{A7CF669B-E91E-45EF-8EBE-A2A00250FFB8}" type="presOf" srcId="{6EE9110B-336B-4D48-B757-FE4497146A2F}" destId="{051F9E16-48A6-4D67-ABA8-DE0A3878FC4A}" srcOrd="1" destOrd="0" presId="urn:microsoft.com/office/officeart/2005/8/layout/hList9"/>
    <dgm:cxn modelId="{F36ED2D5-C587-49B9-85CE-298FA241A654}" type="presOf" srcId="{66743DFE-4FD0-4F9F-A4B6-631E050F71F5}" destId="{7254AAD7-4903-47A3-A3E1-2D691402836A}" srcOrd="0" destOrd="0" presId="urn:microsoft.com/office/officeart/2005/8/layout/hList9"/>
    <dgm:cxn modelId="{FAEE041E-C1DE-487B-8EB7-6C5DE4A75EEB}" type="presOf" srcId="{977CCDE1-25E5-4983-AB92-DA50999FDC7F}" destId="{B559AEB8-A763-4A78-B7A1-8474B04EE78E}" srcOrd="0" destOrd="0" presId="urn:microsoft.com/office/officeart/2005/8/layout/hList9"/>
    <dgm:cxn modelId="{43B0C2B3-A74C-4F1B-8699-BFF6DC9D56E3}" srcId="{66743DFE-4FD0-4F9F-A4B6-631E050F71F5}" destId="{977CCDE1-25E5-4983-AB92-DA50999FDC7F}" srcOrd="1" destOrd="0" parTransId="{0FB7B4A3-15FE-4480-A69F-CDE538807A38}" sibTransId="{96199219-AF5A-4B1B-B356-4F5F22FFDBE4}"/>
    <dgm:cxn modelId="{F104AA05-6172-499D-94E7-4E295DE8F2FC}" type="presOf" srcId="{564311D2-05E5-4F41-B31D-5C1FE1505E60}" destId="{C407E169-4150-4C66-A7B1-0DB1C99FA335}" srcOrd="0" destOrd="0" presId="urn:microsoft.com/office/officeart/2005/8/layout/hList9"/>
    <dgm:cxn modelId="{0A98EF1A-D584-4D7B-BCA1-59B9264A4531}" type="presOf" srcId="{3CCD6623-4A19-438F-8B2E-D8D23F6ADFF7}" destId="{13E67D27-D7A0-4827-A179-16BE848D2A8C}" srcOrd="0" destOrd="0" presId="urn:microsoft.com/office/officeart/2005/8/layout/hList9"/>
    <dgm:cxn modelId="{AB8CA252-5E0F-41B0-9E55-E951CEE635D2}" srcId="{977CCDE1-25E5-4983-AB92-DA50999FDC7F}" destId="{3FC0BD2B-7A6B-45F4-9976-DFE6A0FF3635}" srcOrd="2" destOrd="0" parTransId="{4A324F97-9823-4FF9-8D5B-7445E55EE4C0}" sibTransId="{5CC5DE7B-BD7F-42DA-9A05-BA8350CC104F}"/>
    <dgm:cxn modelId="{F22CF789-CCE8-4C01-814C-41924DF17CB1}" type="presOf" srcId="{3FC0BD2B-7A6B-45F4-9976-DFE6A0FF3635}" destId="{9DF55B0D-A589-4E02-8151-0D8ED66C8FF6}" srcOrd="0" destOrd="0" presId="urn:microsoft.com/office/officeart/2005/8/layout/hList9"/>
    <dgm:cxn modelId="{96C63685-29ED-436F-8F4A-7A8275E0E0DD}" srcId="{501D1ABF-4315-42E3-A533-2CE5BDAD44F7}" destId="{564311D2-05E5-4F41-B31D-5C1FE1505E60}" srcOrd="1" destOrd="0" parTransId="{E9AEF96B-9C25-4799-B5EE-3B61E073F6D3}" sibTransId="{88C8C2F7-72F0-4918-9FA5-71A15869BEA9}"/>
    <dgm:cxn modelId="{85CDBC94-A260-428E-B60A-9F641705525A}" type="presOf" srcId="{D4A3887A-323D-46C5-8CE0-708849A05BE6}" destId="{F42BEA1A-1969-4104-A267-41291932113E}" srcOrd="1" destOrd="0" presId="urn:microsoft.com/office/officeart/2005/8/layout/hList9"/>
    <dgm:cxn modelId="{B4AA2F66-AE2F-4761-A4A4-72B92008C892}" type="presParOf" srcId="{7254AAD7-4903-47A3-A3E1-2D691402836A}" destId="{6F0A7EEA-F569-4530-8134-7F6AFB9ED212}" srcOrd="0" destOrd="0" presId="urn:microsoft.com/office/officeart/2005/8/layout/hList9"/>
    <dgm:cxn modelId="{717BC3A8-67E1-4D90-8D4F-32054BC06C2A}" type="presParOf" srcId="{7254AAD7-4903-47A3-A3E1-2D691402836A}" destId="{6F593E7C-35A9-4BFE-941B-4526EE932EC7}" srcOrd="1" destOrd="0" presId="urn:microsoft.com/office/officeart/2005/8/layout/hList9"/>
    <dgm:cxn modelId="{7E178038-0696-46D5-AB36-0296CC9E572F}" type="presParOf" srcId="{6F593E7C-35A9-4BFE-941B-4526EE932EC7}" destId="{36290CBD-C47C-480F-95EA-CA9747C0ADF0}" srcOrd="0" destOrd="0" presId="urn:microsoft.com/office/officeart/2005/8/layout/hList9"/>
    <dgm:cxn modelId="{FF4BFBA4-3EC9-4152-8C6E-5688A47D458B}" type="presParOf" srcId="{6F593E7C-35A9-4BFE-941B-4526EE932EC7}" destId="{96AF9BE6-02A0-44EC-8038-6F7754BE8EE0}" srcOrd="1" destOrd="0" presId="urn:microsoft.com/office/officeart/2005/8/layout/hList9"/>
    <dgm:cxn modelId="{0722F763-D7F3-4C5F-8CB2-D0EAD499D6E8}" type="presParOf" srcId="{96AF9BE6-02A0-44EC-8038-6F7754BE8EE0}" destId="{BA8C62FA-4DF5-4A0B-9E6C-6E828045308E}" srcOrd="0" destOrd="0" presId="urn:microsoft.com/office/officeart/2005/8/layout/hList9"/>
    <dgm:cxn modelId="{90F888A3-A585-4554-9054-39B1B6932C02}" type="presParOf" srcId="{96AF9BE6-02A0-44EC-8038-6F7754BE8EE0}" destId="{F42BEA1A-1969-4104-A267-41291932113E}" srcOrd="1" destOrd="0" presId="urn:microsoft.com/office/officeart/2005/8/layout/hList9"/>
    <dgm:cxn modelId="{59D3F81E-9534-41B1-8DA0-E5CE54706B71}" type="presParOf" srcId="{6F593E7C-35A9-4BFE-941B-4526EE932EC7}" destId="{A05A2BCF-5A43-4133-BC99-69C3B53FBB14}" srcOrd="2" destOrd="0" presId="urn:microsoft.com/office/officeart/2005/8/layout/hList9"/>
    <dgm:cxn modelId="{8B569550-3FF8-4749-8937-C7C1FB8B23C8}" type="presParOf" srcId="{A05A2BCF-5A43-4133-BC99-69C3B53FBB14}" destId="{C407E169-4150-4C66-A7B1-0DB1C99FA335}" srcOrd="0" destOrd="0" presId="urn:microsoft.com/office/officeart/2005/8/layout/hList9"/>
    <dgm:cxn modelId="{A1DC029F-4684-4F88-9B2E-27659FA6D842}" type="presParOf" srcId="{A05A2BCF-5A43-4133-BC99-69C3B53FBB14}" destId="{D4FB6200-A673-4CDF-AA4F-ABAC1EA12E0A}" srcOrd="1" destOrd="0" presId="urn:microsoft.com/office/officeart/2005/8/layout/hList9"/>
    <dgm:cxn modelId="{2B2F3A85-7B35-4337-A94E-FE080D0F2B63}" type="presParOf" srcId="{6F593E7C-35A9-4BFE-941B-4526EE932EC7}" destId="{9CA6173C-CE8E-424C-BA6B-661FE129CA09}" srcOrd="3" destOrd="0" presId="urn:microsoft.com/office/officeart/2005/8/layout/hList9"/>
    <dgm:cxn modelId="{96DEFB9A-6065-4423-967D-EE0166B7D915}" type="presParOf" srcId="{9CA6173C-CE8E-424C-BA6B-661FE129CA09}" destId="{9DF6E19D-D86F-46E9-89B7-28D424D48DD1}" srcOrd="0" destOrd="0" presId="urn:microsoft.com/office/officeart/2005/8/layout/hList9"/>
    <dgm:cxn modelId="{B77BC6AB-9B0F-4B23-9043-B02B7DC46162}" type="presParOf" srcId="{9CA6173C-CE8E-424C-BA6B-661FE129CA09}" destId="{051F9E16-48A6-4D67-ABA8-DE0A3878FC4A}" srcOrd="1" destOrd="0" presId="urn:microsoft.com/office/officeart/2005/8/layout/hList9"/>
    <dgm:cxn modelId="{A69240EB-4BF5-45CE-B6B4-9B0F7A26CAD0}" type="presParOf" srcId="{7254AAD7-4903-47A3-A3E1-2D691402836A}" destId="{043BDD44-9C6C-42CF-814C-BE8B1F24859A}" srcOrd="2" destOrd="0" presId="urn:microsoft.com/office/officeart/2005/8/layout/hList9"/>
    <dgm:cxn modelId="{4197DAD5-15E8-4F64-A1F4-23B654FDFAB3}" type="presParOf" srcId="{7254AAD7-4903-47A3-A3E1-2D691402836A}" destId="{31304890-EF26-435C-BE50-C9502610D5D8}" srcOrd="3" destOrd="0" presId="urn:microsoft.com/office/officeart/2005/8/layout/hList9"/>
    <dgm:cxn modelId="{F3E8863A-D50B-4C86-ABFC-6376B09C3DD4}" type="presParOf" srcId="{7254AAD7-4903-47A3-A3E1-2D691402836A}" destId="{EF86A5B4-71D6-4BD1-8D73-AEAE58D0202F}" srcOrd="4" destOrd="0" presId="urn:microsoft.com/office/officeart/2005/8/layout/hList9"/>
    <dgm:cxn modelId="{547AE76A-9E15-493E-BEA6-300D92ED6099}" type="presParOf" srcId="{7254AAD7-4903-47A3-A3E1-2D691402836A}" destId="{A17D07BD-C2D2-4179-A4E7-6D6EC31C9C65}" srcOrd="5" destOrd="0" presId="urn:microsoft.com/office/officeart/2005/8/layout/hList9"/>
    <dgm:cxn modelId="{6969EEB2-0C62-42C1-A706-78D55801ACF9}" type="presParOf" srcId="{7254AAD7-4903-47A3-A3E1-2D691402836A}" destId="{FF5E76B5-E594-4036-A1BD-575DB1769C65}" srcOrd="6" destOrd="0" presId="urn:microsoft.com/office/officeart/2005/8/layout/hList9"/>
    <dgm:cxn modelId="{C2EA31B4-00AF-491B-9CB2-5F04CAD339F4}" type="presParOf" srcId="{FF5E76B5-E594-4036-A1BD-575DB1769C65}" destId="{0DE56CA1-0FB6-49DC-9CF3-4AEB72D98600}" srcOrd="0" destOrd="0" presId="urn:microsoft.com/office/officeart/2005/8/layout/hList9"/>
    <dgm:cxn modelId="{33840656-FD62-48AA-BC1E-FEE5B1C194FB}" type="presParOf" srcId="{FF5E76B5-E594-4036-A1BD-575DB1769C65}" destId="{369F1FFB-E4C9-4AAE-9035-84E8E72FEB26}" srcOrd="1" destOrd="0" presId="urn:microsoft.com/office/officeart/2005/8/layout/hList9"/>
    <dgm:cxn modelId="{8EBFBBD7-36D3-4AA4-B156-57B2B6ABC236}" type="presParOf" srcId="{369F1FFB-E4C9-4AAE-9035-84E8E72FEB26}" destId="{3F9CA4DF-7A37-44EE-95DA-DD918EBAFDAE}" srcOrd="0" destOrd="0" presId="urn:microsoft.com/office/officeart/2005/8/layout/hList9"/>
    <dgm:cxn modelId="{90B57651-925A-44CE-9F23-9979B8E92C39}" type="presParOf" srcId="{369F1FFB-E4C9-4AAE-9035-84E8E72FEB26}" destId="{A7E2CB5C-6437-4670-87B8-B5DC15590E07}" srcOrd="1" destOrd="0" presId="urn:microsoft.com/office/officeart/2005/8/layout/hList9"/>
    <dgm:cxn modelId="{C9254DEF-6E56-4529-9F15-9AEF8BCECD5A}" type="presParOf" srcId="{FF5E76B5-E594-4036-A1BD-575DB1769C65}" destId="{FA427FED-F9C5-4026-B47B-BF6DE2427E45}" srcOrd="2" destOrd="0" presId="urn:microsoft.com/office/officeart/2005/8/layout/hList9"/>
    <dgm:cxn modelId="{0477000E-F4C6-4F56-9331-195171B6F3D3}" type="presParOf" srcId="{FA427FED-F9C5-4026-B47B-BF6DE2427E45}" destId="{13E67D27-D7A0-4827-A179-16BE848D2A8C}" srcOrd="0" destOrd="0" presId="urn:microsoft.com/office/officeart/2005/8/layout/hList9"/>
    <dgm:cxn modelId="{128B6FC9-6288-41D2-A75C-F1F8FF9D931A}" type="presParOf" srcId="{FA427FED-F9C5-4026-B47B-BF6DE2427E45}" destId="{0A5A52E1-4F11-49FD-B03C-4B6DCB6D65B1}" srcOrd="1" destOrd="0" presId="urn:microsoft.com/office/officeart/2005/8/layout/hList9"/>
    <dgm:cxn modelId="{B19016BA-5EFF-46CB-B64C-8C73F6408683}" type="presParOf" srcId="{FF5E76B5-E594-4036-A1BD-575DB1769C65}" destId="{92D8579E-8715-4D8E-B056-5AFB2E17B285}" srcOrd="3" destOrd="0" presId="urn:microsoft.com/office/officeart/2005/8/layout/hList9"/>
    <dgm:cxn modelId="{8A033285-35E8-4190-AC52-B0531326544B}" type="presParOf" srcId="{92D8579E-8715-4D8E-B056-5AFB2E17B285}" destId="{9DF55B0D-A589-4E02-8151-0D8ED66C8FF6}" srcOrd="0" destOrd="0" presId="urn:microsoft.com/office/officeart/2005/8/layout/hList9"/>
    <dgm:cxn modelId="{17EEA5C5-01DA-4D1A-9AC5-5BEA4BE44525}" type="presParOf" srcId="{92D8579E-8715-4D8E-B056-5AFB2E17B285}" destId="{99EF44A4-D2A4-4CF0-A472-13C274C0B43F}" srcOrd="1" destOrd="0" presId="urn:microsoft.com/office/officeart/2005/8/layout/hList9"/>
    <dgm:cxn modelId="{C7C004C6-64FA-4D8A-A831-8FB78FDCCB24}" type="presParOf" srcId="{7254AAD7-4903-47A3-A3E1-2D691402836A}" destId="{9DBCD108-C134-496F-B115-604D480646AC}" srcOrd="7" destOrd="0" presId="urn:microsoft.com/office/officeart/2005/8/layout/hList9"/>
    <dgm:cxn modelId="{013DA7D3-0668-4062-A02F-B15B8F577C92}" type="presParOf" srcId="{7254AAD7-4903-47A3-A3E1-2D691402836A}" destId="{B559AEB8-A763-4A78-B7A1-8474B04EE78E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A8C62FA-4DF5-4A0B-9E6C-6E828045308E}">
      <dsp:nvSpPr>
        <dsp:cNvPr id="0" name=""/>
        <dsp:cNvSpPr/>
      </dsp:nvSpPr>
      <dsp:spPr>
        <a:xfrm>
          <a:off x="1613353" y="479993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Quick</a:t>
          </a:r>
          <a:endParaRPr lang="en-US" sz="2300" kern="1200" dirty="0"/>
        </a:p>
      </dsp:txBody>
      <dsp:txXfrm>
        <a:off x="2016559" y="479993"/>
        <a:ext cx="2116831" cy="1193759"/>
      </dsp:txXfrm>
    </dsp:sp>
    <dsp:sp modelId="{C407E169-4150-4C66-A7B1-0DB1C99FA335}">
      <dsp:nvSpPr>
        <dsp:cNvPr id="0" name=""/>
        <dsp:cNvSpPr/>
      </dsp:nvSpPr>
      <dsp:spPr>
        <a:xfrm>
          <a:off x="1613353" y="167375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Good for inline algorithms</a:t>
          </a:r>
          <a:endParaRPr lang="en-US" sz="2200" kern="1200" dirty="0"/>
        </a:p>
      </dsp:txBody>
      <dsp:txXfrm>
        <a:off x="2016559" y="1673752"/>
        <a:ext cx="2116831" cy="1193759"/>
      </dsp:txXfrm>
    </dsp:sp>
    <dsp:sp modelId="{9DF6E19D-D86F-46E9-89B7-28D424D48DD1}">
      <dsp:nvSpPr>
        <dsp:cNvPr id="0" name=""/>
        <dsp:cNvSpPr/>
      </dsp:nvSpPr>
      <dsp:spPr>
        <a:xfrm>
          <a:off x="1613353" y="286751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Allows Windows VIs</a:t>
          </a:r>
          <a:endParaRPr lang="en-US" sz="2200" kern="1200" dirty="0"/>
        </a:p>
      </dsp:txBody>
      <dsp:txXfrm>
        <a:off x="2016559" y="2867512"/>
        <a:ext cx="2116831" cy="1193759"/>
      </dsp:txXfrm>
    </dsp:sp>
    <dsp:sp modelId="{31304890-EF26-435C-BE50-C9502610D5D8}">
      <dsp:nvSpPr>
        <dsp:cNvPr id="0" name=""/>
        <dsp:cNvSpPr/>
      </dsp:nvSpPr>
      <dsp:spPr>
        <a:xfrm>
          <a:off x="747851" y="0"/>
          <a:ext cx="929223" cy="929223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+</a:t>
          </a:r>
          <a:endParaRPr lang="en-US" sz="4700" kern="1200" dirty="0"/>
        </a:p>
      </dsp:txBody>
      <dsp:txXfrm>
        <a:off x="747851" y="0"/>
        <a:ext cx="929223" cy="929223"/>
      </dsp:txXfrm>
    </dsp:sp>
    <dsp:sp modelId="{3F9CA4DF-7A37-44EE-95DA-DD918EBAFDAE}">
      <dsp:nvSpPr>
        <dsp:cNvPr id="0" name=""/>
        <dsp:cNvSpPr/>
      </dsp:nvSpPr>
      <dsp:spPr>
        <a:xfrm>
          <a:off x="5062613" y="479993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 timing</a:t>
          </a:r>
          <a:endParaRPr lang="en-US" sz="2200" kern="1200" dirty="0"/>
        </a:p>
      </dsp:txBody>
      <dsp:txXfrm>
        <a:off x="5465819" y="479993"/>
        <a:ext cx="2116831" cy="1193759"/>
      </dsp:txXfrm>
    </dsp:sp>
    <dsp:sp modelId="{13E67D27-D7A0-4827-A179-16BE848D2A8C}">
      <dsp:nvSpPr>
        <dsp:cNvPr id="0" name=""/>
        <dsp:cNvSpPr/>
      </dsp:nvSpPr>
      <dsp:spPr>
        <a:xfrm>
          <a:off x="5062613" y="167375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I/O does not work</a:t>
          </a:r>
          <a:endParaRPr lang="en-US" sz="2200" kern="1200" dirty="0"/>
        </a:p>
      </dsp:txBody>
      <dsp:txXfrm>
        <a:off x="5465819" y="1673752"/>
        <a:ext cx="2116831" cy="1193759"/>
      </dsp:txXfrm>
    </dsp:sp>
    <dsp:sp modelId="{9DF55B0D-A589-4E02-8151-0D8ED66C8FF6}">
      <dsp:nvSpPr>
        <dsp:cNvPr id="0" name=""/>
        <dsp:cNvSpPr/>
      </dsp:nvSpPr>
      <dsp:spPr>
        <a:xfrm>
          <a:off x="5062613" y="2867512"/>
          <a:ext cx="2520036" cy="1193759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Partial Simulation</a:t>
          </a:r>
          <a:endParaRPr lang="en-US" sz="2200" kern="1200" dirty="0"/>
        </a:p>
      </dsp:txBody>
      <dsp:txXfrm>
        <a:off x="5465819" y="2867512"/>
        <a:ext cx="2116831" cy="1193759"/>
      </dsp:txXfrm>
    </dsp:sp>
    <dsp:sp modelId="{B559AEB8-A763-4A78-B7A1-8474B04EE78E}">
      <dsp:nvSpPr>
        <dsp:cNvPr id="0" name=""/>
        <dsp:cNvSpPr/>
      </dsp:nvSpPr>
      <dsp:spPr>
        <a:xfrm>
          <a:off x="4292128" y="0"/>
          <a:ext cx="929223" cy="929223"/>
        </a:xfrm>
        <a:prstGeom prst="ellips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-</a:t>
          </a:r>
          <a:endParaRPr lang="en-US" sz="4700" kern="1200" dirty="0"/>
        </a:p>
      </dsp:txBody>
      <dsp:txXfrm>
        <a:off x="4292128" y="0"/>
        <a:ext cx="929223" cy="929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ADD10-DF8A-4C64-866A-8CD3D8086516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A52D-E199-4166-A4C0-D20E818981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2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 Framework is great because if you make</a:t>
            </a:r>
            <a:r>
              <a:rPr lang="en-US" baseline="0" dirty="0" smtClean="0"/>
              <a:t> a change to the code…you can understand by how much it breaks current code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Trick:</a:t>
            </a:r>
          </a:p>
          <a:p>
            <a:pPr marL="228600" indent="-228600">
              <a:buAutoNum type="arabicParenR"/>
            </a:pPr>
            <a:r>
              <a:rPr lang="en-US" dirty="0" smtClean="0"/>
              <a:t>Open Front Panel</a:t>
            </a:r>
          </a:p>
          <a:p>
            <a:pPr marL="228600" indent="-228600">
              <a:buAutoNum type="arabicParenR"/>
            </a:pPr>
            <a:r>
              <a:rPr lang="en-US" dirty="0" smtClean="0"/>
              <a:t>Enter Stimulus</a:t>
            </a:r>
          </a:p>
          <a:p>
            <a:pPr marL="228600" indent="-228600">
              <a:buAutoNum type="arabicParenR"/>
            </a:pPr>
            <a:r>
              <a:rPr lang="en-US" dirty="0" smtClean="0"/>
              <a:t>Run the VI</a:t>
            </a:r>
          </a:p>
          <a:p>
            <a:pPr marL="228600" indent="-228600">
              <a:buAutoNum type="arabicParenR"/>
            </a:pPr>
            <a:r>
              <a:rPr lang="en-US" dirty="0" smtClean="0"/>
              <a:t>Right</a:t>
            </a:r>
            <a:r>
              <a:rPr lang="en-US" baseline="0" dirty="0" smtClean="0"/>
              <a:t> Click on VI in the project &gt;&gt; Unit Tests &gt;&gt; Add New Test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Place all Unit Tests in one folder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To get code coverage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Right click on the folder &gt;&gt; Unit Tests &gt;&gt;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CA52D-E199-4166-A4C0-D20E8189811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534" y="4150611"/>
            <a:ext cx="7772400" cy="126136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968" y="5401340"/>
            <a:ext cx="6400800" cy="808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E178F-933C-454E-B60C-0D5201B13FE8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58F9D-C9CC-FF45-B617-E98945663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C567-0E79-FC46-84E4-5651F785B0F0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8464-1AC9-8848-A32D-472B309FF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5B7F-C127-F043-8BE4-68E4903A723F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87183-F008-A747-A70B-10D02D256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D5AF7-0298-6D40-97F7-2150FDC35A79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EF1E0-34F2-3542-A6E6-DFB379177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2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566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0E7C6-3C9A-8D49-A102-0C0B6ADE92B1}" type="datetime1">
              <a:rPr lang="en-US"/>
              <a:pPr>
                <a:defRPr/>
              </a:pPr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96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796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D408A-876C-8147-80F0-E3C9463CE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749" r:id="rId5"/>
    <p:sldLayoutId id="2147483750" r:id="rId6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CaqxXIODnc" TargetMode="External"/><Relationship Id="rId2" Type="http://schemas.openxmlformats.org/officeDocument/2006/relationships/hyperlink" Target="http://www.ni.com/tutorial/51862/e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80114"/>
            <a:ext cx="9144000" cy="198845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Efficient </a:t>
            </a:r>
            <a:r>
              <a:rPr lang="en-US" sz="3200" dirty="0" err="1" smtClean="0"/>
              <a:t>LabVIEW</a:t>
            </a:r>
            <a:r>
              <a:rPr lang="en-US" sz="3200" dirty="0" smtClean="0"/>
              <a:t> FPGA </a:t>
            </a:r>
            <a:r>
              <a:rPr lang="en-US" sz="3200" dirty="0" smtClean="0"/>
              <a:t>Development and Testing</a:t>
            </a:r>
            <a:br>
              <a:rPr lang="en-US" sz="32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968" y="5628904"/>
            <a:ext cx="6400800" cy="580510"/>
          </a:xfrm>
        </p:spPr>
        <p:txBody>
          <a:bodyPr/>
          <a:lstStyle/>
          <a:p>
            <a:r>
              <a:rPr lang="en-US" dirty="0" err="1" smtClean="0"/>
              <a:t>Kalyanramu</a:t>
            </a:r>
            <a:r>
              <a:rPr lang="en-US" dirty="0" smtClean="0"/>
              <a:t> </a:t>
            </a:r>
            <a:r>
              <a:rPr lang="en-US" dirty="0" err="1" smtClean="0"/>
              <a:t>Vemishetty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56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FPGA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494" t="23808" r="18238" b="23666"/>
          <a:stretch>
            <a:fillRect/>
          </a:stretch>
        </p:blipFill>
        <p:spPr bwMode="auto">
          <a:xfrm>
            <a:off x="0" y="1307938"/>
            <a:ext cx="4687747" cy="21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826" t="30764" r="12900" b="29393"/>
          <a:stretch>
            <a:fillRect/>
          </a:stretch>
        </p:blipFill>
        <p:spPr bwMode="auto">
          <a:xfrm>
            <a:off x="0" y="4317357"/>
            <a:ext cx="5984111" cy="185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757195" y="2071868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2618" y="190982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Code providing stimulus</a:t>
            </a:r>
          </a:p>
          <a:p>
            <a:r>
              <a:rPr lang="en-US" dirty="0" smtClean="0"/>
              <a:t>And response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09550" y="4988689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3001" y="5104435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 for simulation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3854370"/>
            <a:ext cx="9144000" cy="115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Set Simulation Mode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5968"/>
          <a:stretch>
            <a:fillRect/>
          </a:stretch>
        </p:blipFill>
        <p:spPr bwMode="auto">
          <a:xfrm>
            <a:off x="322403" y="1446836"/>
            <a:ext cx="7791450" cy="424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451676" y="2558005"/>
            <a:ext cx="3159888" cy="20024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45" y="274638"/>
            <a:ext cx="8762035" cy="1143000"/>
          </a:xfrm>
        </p:spPr>
        <p:txBody>
          <a:bodyPr/>
          <a:lstStyle/>
          <a:p>
            <a:r>
              <a:rPr lang="en-US" dirty="0" smtClean="0"/>
              <a:t>Step 2: Configure Desktop Execution Node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098" y="1521348"/>
            <a:ext cx="4366269" cy="420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-Up Arrow 6"/>
          <p:cNvSpPr/>
          <p:nvPr/>
        </p:nvSpPr>
        <p:spPr>
          <a:xfrm rot="5400000">
            <a:off x="3634450" y="3819646"/>
            <a:ext cx="1365814" cy="1620455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7708" t="24741" r="47541" b="33867"/>
          <a:stretch>
            <a:fillRect/>
          </a:stretch>
        </p:blipFill>
        <p:spPr bwMode="auto">
          <a:xfrm>
            <a:off x="150472" y="1481559"/>
            <a:ext cx="4145606" cy="31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777924" y="2754775"/>
            <a:ext cx="1632031" cy="115746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 :Select VI to simulate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79" y="1440565"/>
            <a:ext cx="3105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2330" y="1701478"/>
            <a:ext cx="4551670" cy="438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3426107" y="3426105"/>
            <a:ext cx="1064871" cy="6366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FPGA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494" t="23808" r="18238" b="23666"/>
          <a:stretch>
            <a:fillRect/>
          </a:stretch>
        </p:blipFill>
        <p:spPr bwMode="auto">
          <a:xfrm>
            <a:off x="0" y="1307938"/>
            <a:ext cx="4687747" cy="21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826" t="30764" r="12900" b="29393"/>
          <a:stretch>
            <a:fillRect/>
          </a:stretch>
        </p:blipFill>
        <p:spPr bwMode="auto">
          <a:xfrm>
            <a:off x="0" y="4317357"/>
            <a:ext cx="5984111" cy="185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757195" y="2071868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2618" y="190982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Code providing stimulus</a:t>
            </a:r>
          </a:p>
          <a:p>
            <a:r>
              <a:rPr lang="en-US" dirty="0" smtClean="0"/>
              <a:t>And response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09550" y="4988689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3001" y="5104435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 for simulation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3854370"/>
            <a:ext cx="9144000" cy="115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0" y="2809494"/>
            <a:ext cx="8229600" cy="1143000"/>
          </a:xfrm>
        </p:spPr>
        <p:txBody>
          <a:bodyPr/>
          <a:lstStyle/>
          <a:p>
            <a:r>
              <a:rPr lang="en-US" dirty="0" smtClean="0"/>
              <a:t>Debugging Simulation Code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Waveform Probes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157" y="1153650"/>
            <a:ext cx="683895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Waveform Probes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408" y="1957360"/>
            <a:ext cx="7693548" cy="4221774"/>
          </a:xfrm>
          <a:prstGeom prst="rect">
            <a:avLst/>
          </a:prstGeom>
          <a:noFill/>
          <a:ln w="9525">
            <a:solidFill>
              <a:schemeClr val="accent1">
                <a:shade val="95000"/>
                <a:satMod val="105000"/>
              </a:schemeClr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0" y="2349661"/>
            <a:ext cx="3426106" cy="2095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073" y="2959964"/>
            <a:ext cx="8229600" cy="1143000"/>
          </a:xfrm>
        </p:spPr>
        <p:txBody>
          <a:bodyPr/>
          <a:lstStyle/>
          <a:p>
            <a:r>
              <a:rPr lang="en-US" dirty="0" smtClean="0"/>
              <a:t>Automated Test Suite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Unit Test for VI using Desktop Exec Node</a:t>
            </a:r>
          </a:p>
          <a:p>
            <a:r>
              <a:rPr lang="en-US" dirty="0" smtClean="0"/>
              <a:t>Run the Unit Test</a:t>
            </a:r>
          </a:p>
          <a:p>
            <a:r>
              <a:rPr lang="en-US" dirty="0" smtClean="0"/>
              <a:t>Place the Unit Tests into folder</a:t>
            </a:r>
          </a:p>
          <a:p>
            <a:r>
              <a:rPr lang="en-US" dirty="0" smtClean="0"/>
              <a:t>Run all for code change</a:t>
            </a:r>
          </a:p>
          <a:p>
            <a:r>
              <a:rPr lang="en-US" dirty="0" smtClean="0"/>
              <a:t>Get code coverage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LabVIEW</a:t>
            </a:r>
            <a:r>
              <a:rPr lang="en-US" dirty="0" smtClean="0">
                <a:latin typeface="+mj-lt"/>
              </a:rPr>
              <a:t> FPGA</a:t>
            </a:r>
            <a:endParaRPr lang="en-US" dirty="0">
              <a:latin typeface="+mj-lt"/>
            </a:endParaRPr>
          </a:p>
        </p:txBody>
      </p:sp>
      <p:pic>
        <p:nvPicPr>
          <p:cNvPr id="3080" name="Picture 8" descr="http://digital.natinst.com/public.nsf/$CXIV/ATTACH-AEEE-839PE4/$FILE/RMS-on-FPGA-lv20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082" y="2279547"/>
            <a:ext cx="2219538" cy="1009919"/>
          </a:xfrm>
          <a:prstGeom prst="rect">
            <a:avLst/>
          </a:prstGeom>
          <a:noFill/>
        </p:spPr>
      </p:pic>
      <p:pic>
        <p:nvPicPr>
          <p:cNvPr id="3082" name="Picture 10" descr="http://www.ni.com/images/coreblock/large/reseries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865" y="1702602"/>
            <a:ext cx="2611376" cy="195549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8769" y="5272645"/>
            <a:ext cx="346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Reconfigurable I/O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Custom hardware algorithms</a:t>
            </a:r>
            <a:endParaRPr lang="en-US" dirty="0"/>
          </a:p>
        </p:txBody>
      </p:sp>
      <p:pic>
        <p:nvPicPr>
          <p:cNvPr id="26626" name="Picture 2" descr="http://www.embeddedrelated.com/blogimages/gbreniman/part1.gif"/>
          <p:cNvPicPr>
            <a:picLocks noChangeAspect="1" noChangeArrowheads="1"/>
          </p:cNvPicPr>
          <p:nvPr/>
        </p:nvPicPr>
        <p:blipFill>
          <a:blip r:embed="rId4">
            <a:lum bright="-48000"/>
          </a:blip>
          <a:srcRect/>
          <a:stretch>
            <a:fillRect/>
          </a:stretch>
        </p:blipFill>
        <p:spPr bwMode="auto">
          <a:xfrm>
            <a:off x="2768146" y="1294407"/>
            <a:ext cx="3213114" cy="3764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5830785" y="2159329"/>
            <a:ext cx="841167" cy="60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13809" y="2196934"/>
            <a:ext cx="985650" cy="60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FPGA Code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9494" t="23808" r="18238" b="23666"/>
          <a:stretch>
            <a:fillRect/>
          </a:stretch>
        </p:blipFill>
        <p:spPr bwMode="auto">
          <a:xfrm>
            <a:off x="0" y="1307938"/>
            <a:ext cx="4687747" cy="21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l="5826" t="30764" r="12900" b="29393"/>
          <a:stretch>
            <a:fillRect/>
          </a:stretch>
        </p:blipFill>
        <p:spPr bwMode="auto">
          <a:xfrm>
            <a:off x="0" y="4317357"/>
            <a:ext cx="5984111" cy="185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757195" y="2071868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2618" y="190982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Code providing stimulus</a:t>
            </a:r>
          </a:p>
          <a:p>
            <a:r>
              <a:rPr lang="en-US" dirty="0" smtClean="0"/>
              <a:t>And response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09550" y="4988689"/>
            <a:ext cx="868101" cy="4629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33001" y="5104435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FPGA Code for simulation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3854370"/>
            <a:ext cx="9144000" cy="115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Unit Test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480" t="20864" r="5987" b="6817"/>
          <a:stretch>
            <a:fillRect/>
          </a:stretch>
        </p:blipFill>
        <p:spPr bwMode="auto">
          <a:xfrm>
            <a:off x="0" y="1655180"/>
            <a:ext cx="6041986" cy="423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2480" t="6283" r="57891" b="34044"/>
          <a:stretch>
            <a:fillRect/>
          </a:stretch>
        </p:blipFill>
        <p:spPr bwMode="auto">
          <a:xfrm>
            <a:off x="6238753" y="1678329"/>
            <a:ext cx="2615879" cy="349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Notched Right Arrow 5"/>
          <p:cNvSpPr/>
          <p:nvPr/>
        </p:nvSpPr>
        <p:spPr>
          <a:xfrm>
            <a:off x="4653023" y="3055717"/>
            <a:ext cx="1331089" cy="810228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Unit Test for Add Numbers</a:t>
            </a:r>
          </a:p>
          <a:p>
            <a:r>
              <a:rPr lang="en-US" dirty="0" smtClean="0"/>
              <a:t>Add “New Test Case” using Front Panel</a:t>
            </a:r>
          </a:p>
          <a:p>
            <a:r>
              <a:rPr lang="en-US" dirty="0" smtClean="0"/>
              <a:t>Add Test Vectors from File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Tests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2480" t="14582" r="22996" b="8950"/>
          <a:stretch>
            <a:fillRect/>
          </a:stretch>
        </p:blipFill>
        <p:spPr bwMode="auto">
          <a:xfrm>
            <a:off x="162046" y="1284791"/>
            <a:ext cx="4919240" cy="4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4696" t="6329" r="3430" b="3700"/>
          <a:stretch>
            <a:fillRect/>
          </a:stretch>
        </p:blipFill>
        <p:spPr bwMode="auto">
          <a:xfrm>
            <a:off x="5486400" y="1731108"/>
            <a:ext cx="3414531" cy="420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78622" y="1192193"/>
            <a:ext cx="33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Coverage Report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89630" y="358816"/>
            <a:ext cx="46299" cy="590308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077" t="5888"/>
          <a:stretch>
            <a:fillRect/>
          </a:stretch>
        </p:blipFill>
        <p:spPr bwMode="auto">
          <a:xfrm>
            <a:off x="2417480" y="821802"/>
            <a:ext cx="6529750" cy="55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03" y="1310833"/>
            <a:ext cx="8229600" cy="4525963"/>
          </a:xfrm>
        </p:spPr>
        <p:txBody>
          <a:bodyPr/>
          <a:lstStyle/>
          <a:p>
            <a:r>
              <a:rPr lang="en-US" dirty="0" smtClean="0"/>
              <a:t>Tutorial on FPGA Debugging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http://www.ni.com/tutorial/51862/en/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Tutorial on Unit Test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https://www.youtube.com/watch?v=TCaqxXIODnc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Tutorial on Source Code Control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to save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subVI’s</a:t>
            </a:r>
            <a:r>
              <a:rPr lang="en-US" dirty="0" smtClean="0"/>
              <a:t> re-entrant if loops are slow</a:t>
            </a:r>
          </a:p>
          <a:p>
            <a:r>
              <a:rPr lang="en-US" dirty="0" smtClean="0"/>
              <a:t>Use registers </a:t>
            </a:r>
            <a:r>
              <a:rPr lang="en-US" dirty="0" err="1" smtClean="0"/>
              <a:t>insteadd</a:t>
            </a:r>
            <a:r>
              <a:rPr lang="en-US" dirty="0" smtClean="0"/>
              <a:t> of local variables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2050" name="Picture 2" descr="C:\Users\bkinding\AppData\Local\Microsoft\Windows\Temporary Internet Files\Content.IE5\A2DRD0KB\MC900434859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5075" y="2324864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LV FPGA Development Process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533" y="1448790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37461" y="237308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4369" y="3311237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90656" y="422563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0589" y="5173682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1268" y="2113808"/>
            <a:ext cx="5130140" cy="388323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Increasing Efficiency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3087" y="237308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4369" y="3311237"/>
            <a:ext cx="1710046" cy="7481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90656" y="422563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27511" y="5296394"/>
            <a:ext cx="8120746" cy="737469"/>
            <a:chOff x="427511" y="5296394"/>
            <a:chExt cx="8120746" cy="737469"/>
          </a:xfrm>
        </p:grpSpPr>
        <p:sp>
          <p:nvSpPr>
            <p:cNvPr id="15" name="TextBox 14"/>
            <p:cNvSpPr txBox="1"/>
            <p:nvPr/>
          </p:nvSpPr>
          <p:spPr>
            <a:xfrm>
              <a:off x="1828799" y="5296394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output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10048" y="566453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 output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745672" y="5676404"/>
              <a:ext cx="1674421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27511" y="548640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Efficiency = 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41865" y="548442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4477" y="5296395"/>
              <a:ext cx="321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to create application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21876" y="5650677"/>
              <a:ext cx="4726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time to create application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869322" y="5674429"/>
              <a:ext cx="3517130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3668 L 0.01163 0.0050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7509" y="4339096"/>
            <a:ext cx="2667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Increasing Efficiency</a:t>
            </a:r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3087" y="237308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84369" y="3311237"/>
            <a:ext cx="1710046" cy="7481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90656" y="4225636"/>
            <a:ext cx="1710046" cy="7481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27511" y="5296394"/>
            <a:ext cx="8120746" cy="737469"/>
            <a:chOff x="427511" y="5296394"/>
            <a:chExt cx="8120746" cy="737469"/>
          </a:xfrm>
        </p:grpSpPr>
        <p:sp>
          <p:nvSpPr>
            <p:cNvPr id="36" name="TextBox 35"/>
            <p:cNvSpPr txBox="1"/>
            <p:nvPr/>
          </p:nvSpPr>
          <p:spPr>
            <a:xfrm>
              <a:off x="1828799" y="5296394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output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048" y="566453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standard output</a:t>
              </a:r>
              <a:endParaRPr lang="en-US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745672" y="5676404"/>
              <a:ext cx="1674421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27511" y="548640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Efficiency = 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41865" y="5484420"/>
              <a:ext cx="13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44477" y="5296395"/>
              <a:ext cx="321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to create application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21876" y="5650677"/>
              <a:ext cx="4726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average time to create application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869322" y="5674429"/>
              <a:ext cx="3517130" cy="0"/>
            </a:xfrm>
            <a:prstGeom prst="line">
              <a:avLst/>
            </a:prstGeom>
            <a:ln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679394" y="2410690"/>
            <a:ext cx="2660097" cy="2544604"/>
            <a:chOff x="3679394" y="2410690"/>
            <a:chExt cx="2660097" cy="2544604"/>
          </a:xfrm>
        </p:grpSpPr>
        <p:sp>
          <p:nvSpPr>
            <p:cNvPr id="52" name="TextBox 51"/>
            <p:cNvSpPr txBox="1"/>
            <p:nvPr/>
          </p:nvSpPr>
          <p:spPr>
            <a:xfrm>
              <a:off x="3966354" y="2410690"/>
              <a:ext cx="1852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15 sec</a:t>
              </a:r>
              <a:endParaRPr lang="en-US" sz="4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79394" y="3346862"/>
              <a:ext cx="2365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544 sec</a:t>
              </a:r>
              <a:endParaRPr lang="en-US" sz="4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74323" y="4247408"/>
              <a:ext cx="2365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65 sec</a:t>
              </a:r>
              <a:endParaRPr lang="en-US" sz="40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8714E-6 L 1.38889E-6 -0.578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0694E-6 L -0.17864 -2.5069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0786E-6 L -0.30973 -1.5078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49861E-6 L -0.45 -1.4986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Reduce Compile Time</a:t>
            </a:r>
            <a:endParaRPr 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9397" y="1567543"/>
            <a:ext cx="7113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Buy a faster compilation machine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Improve the compiler (Xilinx, NI)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Experience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Precompile</a:t>
            </a:r>
            <a:r>
              <a:rPr lang="en-US" sz="2800" b="1" dirty="0" smtClean="0"/>
              <a:t> testing</a:t>
            </a:r>
            <a:endParaRPr lang="en-US" sz="2800" b="1" dirty="0"/>
          </a:p>
        </p:txBody>
      </p:sp>
      <p:pic>
        <p:nvPicPr>
          <p:cNvPr id="1026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2575" y="3928794"/>
            <a:ext cx="2766892" cy="170011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3529" cy="1143000"/>
          </a:xfrm>
        </p:spPr>
        <p:txBody>
          <a:bodyPr/>
          <a:lstStyle/>
          <a:p>
            <a:r>
              <a:rPr lang="en-US" sz="3200" dirty="0" err="1" smtClean="0">
                <a:latin typeface="+mj-lt"/>
              </a:rPr>
              <a:t>Precompile</a:t>
            </a:r>
            <a:r>
              <a:rPr lang="en-US" sz="3200" dirty="0" smtClean="0">
                <a:latin typeface="+mj-lt"/>
              </a:rPr>
              <a:t> Testing – Simulation on Windows</a:t>
            </a:r>
            <a:endParaRPr lang="en-US" sz="3200" dirty="0">
              <a:latin typeface="+mj-lt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243" y="1353786"/>
            <a:ext cx="7739574" cy="338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8781" y="4750130"/>
            <a:ext cx="2054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Stimulus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60520" y="4864925"/>
            <a:ext cx="204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FPGA code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63198" y="4748151"/>
            <a:ext cx="178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latin typeface="+mj-lt"/>
              </a:rPr>
              <a:t>Precompile</a:t>
            </a:r>
            <a:r>
              <a:rPr lang="en-US" sz="3200" dirty="0" smtClean="0">
                <a:latin typeface="+mj-lt"/>
              </a:rPr>
              <a:t> Testing – On Windows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9" name="Diagram 8"/>
          <p:cNvGraphicFramePr>
            <a:graphicFrameLocks/>
          </p:cNvGraphicFramePr>
          <p:nvPr/>
        </p:nvGraphicFramePr>
        <p:xfrm>
          <a:off x="365760" y="1397000"/>
          <a:ext cx="82414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76" y="2948390"/>
            <a:ext cx="8342416" cy="1143000"/>
          </a:xfrm>
        </p:spPr>
        <p:txBody>
          <a:bodyPr/>
          <a:lstStyle/>
          <a:p>
            <a:r>
              <a:rPr lang="en-US" sz="3200" dirty="0" err="1" smtClean="0"/>
              <a:t>Precompile</a:t>
            </a:r>
            <a:r>
              <a:rPr lang="en-US" sz="3200" dirty="0" smtClean="0"/>
              <a:t> Testing – Development Computer with Simulated I/O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0022613-1672-4704-af42-3fc4b9c3495b"/>
  <p:tag name="SESGUID" val="9"/>
  <p:tag name="SESIDS" val="165"/>
</p:tagLst>
</file>

<file path=ppt/theme/theme1.xml><?xml version="1.0" encoding="utf-8"?>
<a:theme xmlns:a="http://schemas.openxmlformats.org/drawingml/2006/main" name="APN master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20086</TotalTime>
  <Words>386</Words>
  <Application>Microsoft Office PowerPoint</Application>
  <PresentationFormat>On-screen Show (4:3)</PresentationFormat>
  <Paragraphs>114</Paragraphs>
  <Slides>29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APN master v2</vt:lpstr>
      <vt:lpstr>Efficient LabVIEW FPGA Development and Testing </vt:lpstr>
      <vt:lpstr>LabVIEW FPGA</vt:lpstr>
      <vt:lpstr>LV FPGA Development Process</vt:lpstr>
      <vt:lpstr>Increasing Efficiency</vt:lpstr>
      <vt:lpstr>Increasing Efficiency</vt:lpstr>
      <vt:lpstr>Reduce Compile Time</vt:lpstr>
      <vt:lpstr>Precompile Testing – Simulation on Windows</vt:lpstr>
      <vt:lpstr>Precompile Testing – On Windows</vt:lpstr>
      <vt:lpstr>Precompile Testing – Development Computer with Simulated I/O</vt:lpstr>
      <vt:lpstr>Simulating FPGA Code</vt:lpstr>
      <vt:lpstr>Step 1: Set Simulation Mode</vt:lpstr>
      <vt:lpstr>Step 2: Configure Desktop Execution Node</vt:lpstr>
      <vt:lpstr>Step3 :Select VI to simulate</vt:lpstr>
      <vt:lpstr>Simulating FPGA Code</vt:lpstr>
      <vt:lpstr>Debugging Simulation Code</vt:lpstr>
      <vt:lpstr>Use Waveform Probes</vt:lpstr>
      <vt:lpstr>Waveform Probes</vt:lpstr>
      <vt:lpstr>Automated Test Suite</vt:lpstr>
      <vt:lpstr>Unit Test Framework</vt:lpstr>
      <vt:lpstr>Simulating FPGA Code</vt:lpstr>
      <vt:lpstr>Creating Unit Test</vt:lpstr>
      <vt:lpstr>Demo</vt:lpstr>
      <vt:lpstr>Automate Tests</vt:lpstr>
      <vt:lpstr>Trick</vt:lpstr>
      <vt:lpstr>Compile Farm</vt:lpstr>
      <vt:lpstr>Source Code Control</vt:lpstr>
      <vt:lpstr>Links</vt:lpstr>
      <vt:lpstr>Tips to save resources</vt:lpstr>
      <vt:lpstr>Questions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mbenjami</dc:creator>
  <cp:lastModifiedBy>Kalyanramu Vemishetty</cp:lastModifiedBy>
  <cp:revision>862</cp:revision>
  <cp:lastPrinted>2011-11-08T17:18:45Z</cp:lastPrinted>
  <dcterms:created xsi:type="dcterms:W3CDTF">2011-11-10T21:51:33Z</dcterms:created>
  <dcterms:modified xsi:type="dcterms:W3CDTF">2015-06-08T20:26:18Z</dcterms:modified>
</cp:coreProperties>
</file>