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11AA-9B56-4A62-9E5A-515C61427C2C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E59B-A37A-40A2-BFDF-1CBA0A853B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11AA-9B56-4A62-9E5A-515C61427C2C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E59B-A37A-40A2-BFDF-1CBA0A853B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11AA-9B56-4A62-9E5A-515C61427C2C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E59B-A37A-40A2-BFDF-1CBA0A853B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11AA-9B56-4A62-9E5A-515C61427C2C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E59B-A37A-40A2-BFDF-1CBA0A853B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11AA-9B56-4A62-9E5A-515C61427C2C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E59B-A37A-40A2-BFDF-1CBA0A853B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11AA-9B56-4A62-9E5A-515C61427C2C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E59B-A37A-40A2-BFDF-1CBA0A853B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11AA-9B56-4A62-9E5A-515C61427C2C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E59B-A37A-40A2-BFDF-1CBA0A853B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11AA-9B56-4A62-9E5A-515C61427C2C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E59B-A37A-40A2-BFDF-1CBA0A853B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11AA-9B56-4A62-9E5A-515C61427C2C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E59B-A37A-40A2-BFDF-1CBA0A853B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11AA-9B56-4A62-9E5A-515C61427C2C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E59B-A37A-40A2-BFDF-1CBA0A853B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11AA-9B56-4A62-9E5A-515C61427C2C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E59B-A37A-40A2-BFDF-1CBA0A853B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511AA-9B56-4A62-9E5A-515C61427C2C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CE59B-A37A-40A2-BFDF-1CBA0A853B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Real-Time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Learn:</a:t>
            </a:r>
          </a:p>
          <a:p>
            <a:pPr>
              <a:buNone/>
            </a:pPr>
            <a:r>
              <a:rPr lang="en-US" dirty="0" smtClean="0"/>
              <a:t>- How to build custom kernel for Linux</a:t>
            </a:r>
          </a:p>
          <a:p>
            <a:pPr>
              <a:buNone/>
            </a:pPr>
            <a:r>
              <a:rPr lang="en-US" dirty="0" smtClean="0"/>
              <a:t>- Learn how to setup </a:t>
            </a:r>
            <a:r>
              <a:rPr lang="en-US" dirty="0" err="1" smtClean="0"/>
              <a:t>OpenVPN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- What is </a:t>
            </a:r>
            <a:r>
              <a:rPr lang="en-US" dirty="0" err="1" smtClean="0"/>
              <a:t>OpenEmbedded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name_of_utility</a:t>
            </a:r>
            <a:r>
              <a:rPr lang="en-US" dirty="0" smtClean="0"/>
              <a:t>&lt;dot&gt;</a:t>
            </a:r>
            <a:r>
              <a:rPr lang="en-US" dirty="0" err="1" smtClean="0"/>
              <a:t>name_of_package</a:t>
            </a:r>
            <a:endParaRPr lang="en-US" dirty="0" smtClean="0"/>
          </a:p>
          <a:p>
            <a:r>
              <a:rPr lang="en-US" dirty="0" smtClean="0"/>
              <a:t>Kernel </a:t>
            </a:r>
            <a:r>
              <a:rPr lang="en-US" dirty="0" err="1" smtClean="0"/>
              <a:t>config</a:t>
            </a:r>
            <a:r>
              <a:rPr lang="en-US" dirty="0" smtClean="0"/>
              <a:t> file under /boot and /proc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sbin</a:t>
            </a:r>
            <a:r>
              <a:rPr lang="en-US" dirty="0" smtClean="0"/>
              <a:t> folder (/</a:t>
            </a:r>
            <a:r>
              <a:rPr lang="en-US" dirty="0" err="1" smtClean="0"/>
              <a:t>usr</a:t>
            </a:r>
            <a:r>
              <a:rPr lang="en-US" dirty="0" smtClean="0"/>
              <a:t>/</a:t>
            </a:r>
            <a:r>
              <a:rPr lang="en-US" dirty="0" err="1" smtClean="0"/>
              <a:t>sbin</a:t>
            </a:r>
            <a:r>
              <a:rPr lang="en-US" dirty="0" smtClean="0"/>
              <a:t>/</a:t>
            </a:r>
            <a:r>
              <a:rPr lang="en-US" dirty="0" err="1" smtClean="0"/>
              <a:t>vpnctl</a:t>
            </a:r>
            <a:r>
              <a:rPr lang="en-US" dirty="0" smtClean="0"/>
              <a:t> shell scripts)</a:t>
            </a:r>
          </a:p>
          <a:p>
            <a:r>
              <a:rPr lang="en-US" dirty="0" smtClean="0"/>
              <a:t>what is sym-link?</a:t>
            </a:r>
          </a:p>
          <a:p>
            <a:r>
              <a:rPr lang="en-US" dirty="0" smtClean="0"/>
              <a:t>- What is iproute2</a:t>
            </a:r>
          </a:p>
          <a:p>
            <a:r>
              <a:rPr lang="en-US" dirty="0" smtClean="0"/>
              <a:t>/etc/</a:t>
            </a:r>
            <a:r>
              <a:rPr lang="en-US" dirty="0" err="1" smtClean="0"/>
              <a:t>natinst</a:t>
            </a:r>
            <a:r>
              <a:rPr lang="en-US" dirty="0" smtClean="0"/>
              <a:t>/share/</a:t>
            </a:r>
            <a:r>
              <a:rPr lang="en-US" dirty="0" err="1" smtClean="0"/>
              <a:t>openvpn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OpenVPN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.</a:t>
            </a:r>
            <a:r>
              <a:rPr lang="en-US" dirty="0" err="1" smtClean="0"/>
              <a:t>opvn</a:t>
            </a:r>
            <a:endParaRPr lang="en-US" dirty="0" smtClean="0"/>
          </a:p>
          <a:p>
            <a:r>
              <a:rPr lang="en-US" dirty="0" smtClean="0"/>
              <a:t>- .key</a:t>
            </a:r>
          </a:p>
          <a:p>
            <a:r>
              <a:rPr lang="en-US" dirty="0" smtClean="0"/>
              <a:t>- .p12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61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Linux Real-Time</vt:lpstr>
      <vt:lpstr>Questions</vt:lpstr>
      <vt:lpstr>OpenVPN</vt:lpstr>
    </vt:vector>
  </TitlesOfParts>
  <Company>National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Kalyanramu Vemishetty</dc:creator>
  <cp:lastModifiedBy>Kalyanramu Vemishetty</cp:lastModifiedBy>
  <cp:revision>1</cp:revision>
  <dcterms:created xsi:type="dcterms:W3CDTF">2015-06-22T16:23:00Z</dcterms:created>
  <dcterms:modified xsi:type="dcterms:W3CDTF">2015-06-22T16:24:52Z</dcterms:modified>
</cp:coreProperties>
</file>