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CD4C-0BDD-497E-AFA0-22E03272C46A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7C52-A695-4F66-8DA9-69EEADCCFC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1</cp:revision>
  <dcterms:created xsi:type="dcterms:W3CDTF">2015-06-22T16:33:12Z</dcterms:created>
  <dcterms:modified xsi:type="dcterms:W3CDTF">2015-06-22T16:33:33Z</dcterms:modified>
</cp:coreProperties>
</file>