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40D6-AFBF-4378-A1C3-47D8C7C6CD5C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77A6-8FB6-43BA-BB96-FDA6B0EA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bsocke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Inerface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RT System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1676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Front Panels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718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+ </a:t>
            </a:r>
            <a:r>
              <a:rPr lang="en-US" dirty="0" err="1" smtClean="0"/>
              <a:t>LabVIEW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743200" y="2057400"/>
            <a:ext cx="16002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352800" y="32766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3276600" y="45720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41910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Socket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55626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UI Builder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3276600" y="57912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Front Panels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64088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It polls all the controls and indicators – Not efficient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Need to install </a:t>
            </a:r>
            <a:r>
              <a:rPr lang="en-US" dirty="0" err="1" smtClean="0"/>
              <a:t>LabVIEW</a:t>
            </a:r>
            <a:r>
              <a:rPr lang="en-US" dirty="0" smtClean="0"/>
              <a:t> Run-Time Engine on Host Machine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It automatically creates HTML for viewing controls &amp; indicators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Can’t draw ActiveX controls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This uses </a:t>
            </a:r>
            <a:r>
              <a:rPr lang="en-US" dirty="0" err="1" smtClean="0"/>
              <a:t>LabVIEW</a:t>
            </a:r>
            <a:r>
              <a:rPr lang="en-US" dirty="0" smtClean="0"/>
              <a:t> Web Publishing Tool and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(not </a:t>
            </a:r>
            <a:r>
              <a:rPr lang="en-US" dirty="0" err="1" smtClean="0"/>
              <a:t>LabVIEW</a:t>
            </a:r>
            <a:r>
              <a:rPr lang="en-US" dirty="0" smtClean="0"/>
              <a:t> Web Services)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Steps: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HTML Page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VI which talks to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Configure URL for that VI</a:t>
            </a:r>
          </a:p>
          <a:p>
            <a:pPr marL="514350" indent="-514350">
              <a:buNone/>
            </a:pPr>
            <a:r>
              <a:rPr lang="en-US" dirty="0" smtClean="0"/>
              <a:t>4. Modify HTML Page to include  Forms &amp; Actions…Actions would be linked to VI URL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 action is triggered, such as clicking on control --- the browser sends HTTP request to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r>
              <a:rPr lang="en-US" dirty="0" smtClean="0"/>
              <a:t> processes this request….send </a:t>
            </a:r>
            <a:r>
              <a:rPr lang="en-US" smtClean="0"/>
              <a:t>its corresponding VI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abSocket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third party company </a:t>
            </a:r>
          </a:p>
          <a:p>
            <a:pPr>
              <a:buNone/>
            </a:pPr>
            <a:r>
              <a:rPr lang="en-US" b="1" dirty="0" smtClean="0">
                <a:hlinkClick r:id="rId2"/>
              </a:rPr>
              <a:t>http://labsocket.com/</a:t>
            </a:r>
            <a:r>
              <a:rPr lang="en-US" dirty="0" smtClean="0"/>
              <a:t> 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152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Remote Inerface</vt:lpstr>
      <vt:lpstr>Remote Front Panels</vt:lpstr>
      <vt:lpstr>LabVIEW Webservice</vt:lpstr>
      <vt:lpstr>Slide 5</vt:lpstr>
      <vt:lpstr>LabSocket</vt:lpstr>
      <vt:lpstr>Slide 7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53</cp:revision>
  <dcterms:created xsi:type="dcterms:W3CDTF">2015-06-16T21:09:48Z</dcterms:created>
  <dcterms:modified xsi:type="dcterms:W3CDTF">2015-06-18T21:06:42Z</dcterms:modified>
</cp:coreProperties>
</file>