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40D6-AFBF-4378-A1C3-47D8C7C6CD5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77A6-8FB6-43BA-BB96-FDA6B0EAA1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40D6-AFBF-4378-A1C3-47D8C7C6CD5C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D77A6-8FB6-43BA-BB96-FDA6B0EAA1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absocke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</a:t>
            </a:r>
            <a:r>
              <a:rPr lang="en-US" dirty="0" err="1" smtClean="0"/>
              <a:t>Inerface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752600"/>
            <a:ext cx="1905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RT System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495800" y="1676400"/>
            <a:ext cx="2514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Front Panels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3581400"/>
            <a:ext cx="1905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RT System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495800" y="3505200"/>
            <a:ext cx="2514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+ </a:t>
            </a:r>
            <a:r>
              <a:rPr lang="en-US" dirty="0" err="1" smtClean="0"/>
              <a:t>LabVIEW</a:t>
            </a:r>
            <a:r>
              <a:rPr lang="en-US" dirty="0" smtClean="0"/>
              <a:t> Web Service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19200" y="5257800"/>
            <a:ext cx="1905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RT System</a:t>
            </a:r>
            <a:endParaRPr lang="en-US" sz="2400" dirty="0"/>
          </a:p>
        </p:txBody>
      </p:sp>
      <p:sp>
        <p:nvSpPr>
          <p:cNvPr id="12" name="Left-Right Arrow 11"/>
          <p:cNvSpPr/>
          <p:nvPr/>
        </p:nvSpPr>
        <p:spPr>
          <a:xfrm>
            <a:off x="3429000" y="2057400"/>
            <a:ext cx="9144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3352800" y="3810000"/>
            <a:ext cx="9144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3429000" y="5410200"/>
            <a:ext cx="914400" cy="45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95800" y="5181600"/>
            <a:ext cx="2514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 Socket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Front Panels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209800"/>
            <a:ext cx="64088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 It polls all the controls and indicators – Not efficient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 Need to install </a:t>
            </a:r>
            <a:r>
              <a:rPr lang="en-US" dirty="0" err="1" smtClean="0"/>
              <a:t>LabVIEW</a:t>
            </a:r>
            <a:r>
              <a:rPr lang="en-US" dirty="0" smtClean="0"/>
              <a:t> Run-Time Engine on Host Machine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 It automatically creates HTML for viewing controls &amp; indicators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 Can’t draw ActiveX controls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 This uses </a:t>
            </a:r>
            <a:r>
              <a:rPr lang="en-US" dirty="0" err="1" smtClean="0"/>
              <a:t>LabVIEW</a:t>
            </a:r>
            <a:r>
              <a:rPr lang="en-US" dirty="0" smtClean="0"/>
              <a:t> Web Publishing Tool and </a:t>
            </a:r>
            <a:r>
              <a:rPr lang="en-US" dirty="0" err="1" smtClean="0"/>
              <a:t>LabVIEW</a:t>
            </a:r>
            <a:r>
              <a:rPr lang="en-US" dirty="0" smtClean="0"/>
              <a:t> </a:t>
            </a:r>
            <a:r>
              <a:rPr lang="en-US" dirty="0" err="1" smtClean="0"/>
              <a:t>Webserver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(not </a:t>
            </a:r>
            <a:r>
              <a:rPr lang="en-US" dirty="0" err="1" smtClean="0"/>
              <a:t>LabVIEW</a:t>
            </a:r>
            <a:r>
              <a:rPr lang="en-US" dirty="0" smtClean="0"/>
              <a:t> Web Services)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 </a:t>
            </a:r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Steps: 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HTML Page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VI which talks to </a:t>
            </a:r>
            <a:r>
              <a:rPr lang="en-US" dirty="0" err="1" smtClean="0"/>
              <a:t>LabVIEW</a:t>
            </a:r>
            <a:r>
              <a:rPr lang="en-US" dirty="0" smtClean="0"/>
              <a:t> </a:t>
            </a:r>
            <a:r>
              <a:rPr lang="en-US" dirty="0" err="1" smtClean="0"/>
              <a:t>Webserver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3. Configure URL for that VI</a:t>
            </a:r>
          </a:p>
          <a:p>
            <a:pPr marL="514350" indent="-514350">
              <a:buNone/>
            </a:pPr>
            <a:r>
              <a:rPr lang="en-US" dirty="0" smtClean="0"/>
              <a:t>4. Modify HTML Page to include  Forms &amp; Actions…Actions would be linked to VI URL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abSocket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third party company </a:t>
            </a:r>
          </a:p>
          <a:p>
            <a:pPr>
              <a:buNone/>
            </a:pPr>
            <a:r>
              <a:rPr lang="en-US" b="1" dirty="0" smtClean="0">
                <a:hlinkClick r:id="rId2"/>
              </a:rPr>
              <a:t>http://labsocket.com/</a:t>
            </a:r>
            <a:r>
              <a:rPr lang="en-US" dirty="0" smtClean="0"/>
              <a:t> 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123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Remote Inerface</vt:lpstr>
      <vt:lpstr>Remote Front Panels</vt:lpstr>
      <vt:lpstr>LabVIEW Webservice</vt:lpstr>
      <vt:lpstr>LabSocket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Kalyanramu Vemishetty</dc:creator>
  <cp:lastModifiedBy>Kalyanramu Vemishetty</cp:lastModifiedBy>
  <cp:revision>6</cp:revision>
  <dcterms:created xsi:type="dcterms:W3CDTF">2015-06-16T21:09:48Z</dcterms:created>
  <dcterms:modified xsi:type="dcterms:W3CDTF">2015-06-16T21:26:18Z</dcterms:modified>
</cp:coreProperties>
</file>