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75" r:id="rId6"/>
    <p:sldId id="259"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8" r:id="rId21"/>
    <p:sldId id="276" r:id="rId22"/>
    <p:sldId id="27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7" d="100"/>
          <a:sy n="67" d="100"/>
        </p:scale>
        <p:origin x="568"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10/26/2019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10/26/2019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34D3B-57ED-4DAB-9DCB-EECBCDDE4B3E}"/>
              </a:ext>
            </a:extLst>
          </p:cNvPr>
          <p:cNvSpPr>
            <a:spLocks noGrp="1"/>
          </p:cNvSpPr>
          <p:nvPr>
            <p:ph type="ctrTitle"/>
          </p:nvPr>
        </p:nvSpPr>
        <p:spPr>
          <a:xfrm>
            <a:off x="2236804" y="1373798"/>
            <a:ext cx="9107471" cy="2541431"/>
          </a:xfrm>
        </p:spPr>
        <p:txBody>
          <a:bodyPr>
            <a:normAutofit/>
          </a:bodyPr>
          <a:lstStyle/>
          <a:p>
            <a:r>
              <a:rPr lang="en-US" sz="4400" dirty="0"/>
              <a:t>Scientific stream selection</a:t>
            </a:r>
            <a:br>
              <a:rPr lang="en-US" sz="4400" dirty="0"/>
            </a:br>
            <a:r>
              <a:rPr lang="en-US" sz="4400" dirty="0"/>
              <a:t>			                 -</a:t>
            </a:r>
            <a:r>
              <a:rPr lang="en-US" sz="2800" dirty="0"/>
              <a:t>map your </a:t>
            </a:r>
            <a:r>
              <a:rPr lang="en-US" sz="2800" dirty="0" err="1"/>
              <a:t>tALENTS</a:t>
            </a:r>
            <a:r>
              <a:rPr lang="en-US" sz="4400" dirty="0"/>
              <a:t>		</a:t>
            </a:r>
            <a:endParaRPr lang="en-IN" sz="4400" dirty="0"/>
          </a:p>
        </p:txBody>
      </p:sp>
      <p:sp>
        <p:nvSpPr>
          <p:cNvPr id="3" name="Subtitle 2">
            <a:extLst>
              <a:ext uri="{FF2B5EF4-FFF2-40B4-BE49-F238E27FC236}">
                <a16:creationId xmlns:a16="http://schemas.microsoft.com/office/drawing/2014/main" id="{1A2D9930-76D2-4693-B5C9-E20D15A440C5}"/>
              </a:ext>
            </a:extLst>
          </p:cNvPr>
          <p:cNvSpPr>
            <a:spLocks noGrp="1"/>
          </p:cNvSpPr>
          <p:nvPr>
            <p:ph type="subTitle" idx="1"/>
          </p:nvPr>
        </p:nvSpPr>
        <p:spPr>
          <a:xfrm>
            <a:off x="1160479" y="4219576"/>
            <a:ext cx="11260120" cy="1809750"/>
          </a:xfrm>
        </p:spPr>
        <p:txBody>
          <a:bodyPr>
            <a:normAutofit/>
          </a:bodyPr>
          <a:lstStyle/>
          <a:p>
            <a:r>
              <a:rPr lang="en-US" sz="1200" b="1" dirty="0"/>
              <a:t>By                                                                                                                                                                         under the GUIDANCE OF </a:t>
            </a:r>
          </a:p>
          <a:p>
            <a:r>
              <a:rPr lang="en-US" sz="1200" b="1" dirty="0"/>
              <a:t>name : g . kalyan reddy                                                                                                                                     K .  VEERA JYOTHI MAAM</a:t>
            </a:r>
          </a:p>
          <a:p>
            <a:r>
              <a:rPr lang="en-US" sz="1200" b="1" dirty="0"/>
              <a:t>Roll no : 160118737028                                                                                                                                             ASST . PROFESSOR</a:t>
            </a:r>
          </a:p>
          <a:p>
            <a:r>
              <a:rPr lang="en-US" sz="1200" b="1" dirty="0"/>
              <a:t>name: : </a:t>
            </a:r>
            <a:r>
              <a:rPr lang="en-US" sz="1200" b="1" dirty="0" err="1"/>
              <a:t>ch</a:t>
            </a:r>
            <a:r>
              <a:rPr lang="en-US" sz="1200" b="1" dirty="0"/>
              <a:t> </a:t>
            </a:r>
            <a:r>
              <a:rPr lang="en-US" sz="1200" b="1" dirty="0" err="1"/>
              <a:t>saiteja</a:t>
            </a:r>
            <a:r>
              <a:rPr lang="en-US" sz="1200" b="1" dirty="0"/>
              <a:t>                                                                                                                                                    DEPARTMENT OF IT</a:t>
            </a:r>
          </a:p>
          <a:p>
            <a:r>
              <a:rPr lang="en-US" sz="1200" b="1" dirty="0"/>
              <a:t>Roll no : 160118737041                                                                                                                                            CBIT , HYDERABAD </a:t>
            </a:r>
          </a:p>
          <a:p>
            <a:endParaRPr lang="en-IN" dirty="0"/>
          </a:p>
        </p:txBody>
      </p:sp>
    </p:spTree>
    <p:extLst>
      <p:ext uri="{BB962C8B-B14F-4D97-AF65-F5344CB8AC3E}">
        <p14:creationId xmlns:p14="http://schemas.microsoft.com/office/powerpoint/2010/main" val="377066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2" name="Rectangle 16">
            <a:extLst>
              <a:ext uri="{FF2B5EF4-FFF2-40B4-BE49-F238E27FC236}">
                <a16:creationId xmlns:a16="http://schemas.microsoft.com/office/drawing/2014/main" id="{CE2313CB-AD5A-4ABF-8017-2F3888D07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8">
            <a:extLst>
              <a:ext uri="{FF2B5EF4-FFF2-40B4-BE49-F238E27FC236}">
                <a16:creationId xmlns:a16="http://schemas.microsoft.com/office/drawing/2014/main" id="{FDE009D9-E9CB-4EBB-A0C6-C345F8495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EAEDC4D-EBB6-4737-8A03-B18DDF3BCEFD}"/>
              </a:ext>
            </a:extLst>
          </p:cNvPr>
          <p:cNvSpPr>
            <a:spLocks noGrp="1"/>
          </p:cNvSpPr>
          <p:nvPr>
            <p:ph type="title"/>
          </p:nvPr>
        </p:nvSpPr>
        <p:spPr>
          <a:xfrm>
            <a:off x="1776729" y="4459039"/>
            <a:ext cx="8643011" cy="551528"/>
          </a:xfrm>
        </p:spPr>
        <p:txBody>
          <a:bodyPr vert="horz" lIns="91440" tIns="45720" rIns="91440" bIns="0" rtlCol="0" anchor="b">
            <a:normAutofit/>
          </a:bodyPr>
          <a:lstStyle/>
          <a:p>
            <a:r>
              <a:rPr lang="en-US" sz="3600" b="0" i="0" kern="1200" cap="all">
                <a:solidFill>
                  <a:schemeClr val="tx1"/>
                </a:solidFill>
                <a:effectLst/>
                <a:latin typeface="+mj-lt"/>
                <a:ea typeface="+mj-ea"/>
                <a:cs typeface="+mj-cs"/>
              </a:rPr>
              <a:t>                    STUDENT LOGIN MODULE</a:t>
            </a:r>
          </a:p>
        </p:txBody>
      </p:sp>
      <p:grpSp>
        <p:nvGrpSpPr>
          <p:cNvPr id="16" name="Group 20">
            <a:extLst>
              <a:ext uri="{FF2B5EF4-FFF2-40B4-BE49-F238E27FC236}">
                <a16:creationId xmlns:a16="http://schemas.microsoft.com/office/drawing/2014/main" id="{230FFF44-4B6D-47A3-8EF6-EC72DA2A7F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2" y="323838"/>
            <a:ext cx="9299965" cy="3652791"/>
            <a:chOff x="1445672" y="323838"/>
            <a:chExt cx="9299965" cy="3652791"/>
          </a:xfrm>
        </p:grpSpPr>
        <p:sp>
          <p:nvSpPr>
            <p:cNvPr id="22" name="Rectangle 21">
              <a:extLst>
                <a:ext uri="{FF2B5EF4-FFF2-40B4-BE49-F238E27FC236}">
                  <a16:creationId xmlns:a16="http://schemas.microsoft.com/office/drawing/2014/main" id="{02C9BEEC-0281-408B-840C-9C73B781A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5672" y="323838"/>
              <a:ext cx="9299965" cy="365279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22">
              <a:extLst>
                <a:ext uri="{FF2B5EF4-FFF2-40B4-BE49-F238E27FC236}">
                  <a16:creationId xmlns:a16="http://schemas.microsoft.com/office/drawing/2014/main" id="{6A308C4D-7B09-4FA1-B1F7-77E5C3FDF5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8238" y="647445"/>
              <a:ext cx="8673013" cy="3002215"/>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 name="Rectangle 24">
            <a:extLst>
              <a:ext uri="{FF2B5EF4-FFF2-40B4-BE49-F238E27FC236}">
                <a16:creationId xmlns:a16="http://schemas.microsoft.com/office/drawing/2014/main" id="{EC547D0E-8A87-4725-8224-311D6A7729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3410" y="806495"/>
            <a:ext cx="8347608" cy="2678774"/>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81C6458-3C9C-47F4-81F6-EE15701CA36E}"/>
              </a:ext>
            </a:extLst>
          </p:cNvPr>
          <p:cNvPicPr>
            <a:picLocks noGrp="1" noChangeAspect="1"/>
          </p:cNvPicPr>
          <p:nvPr>
            <p:ph idx="1"/>
          </p:nvPr>
        </p:nvPicPr>
        <p:blipFill>
          <a:blip r:embed="rId3"/>
          <a:stretch>
            <a:fillRect/>
          </a:stretch>
        </p:blipFill>
        <p:spPr>
          <a:xfrm>
            <a:off x="2079933" y="931668"/>
            <a:ext cx="8020655" cy="2429139"/>
          </a:xfrm>
          <a:prstGeom prst="rect">
            <a:avLst/>
          </a:prstGeom>
        </p:spPr>
      </p:pic>
      <p:cxnSp>
        <p:nvCxnSpPr>
          <p:cNvPr id="26" name="Straight Connector 26">
            <a:extLst>
              <a:ext uri="{FF2B5EF4-FFF2-40B4-BE49-F238E27FC236}">
                <a16:creationId xmlns:a16="http://schemas.microsoft.com/office/drawing/2014/main" id="{3E5C3848-5A58-4B84-AFBB-E7D9B99EB1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8" name="Picture 28">
            <a:extLst>
              <a:ext uri="{FF2B5EF4-FFF2-40B4-BE49-F238E27FC236}">
                <a16:creationId xmlns:a16="http://schemas.microsoft.com/office/drawing/2014/main" id="{3A580E99-2B1B-4372-A707-20312A9403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63B4A4AA-0179-4AB7-8EED-031600A724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884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54806-9081-4BE5-9D79-BEA9BF48C550}"/>
              </a:ext>
            </a:extLst>
          </p:cNvPr>
          <p:cNvSpPr>
            <a:spLocks noGrp="1"/>
          </p:cNvSpPr>
          <p:nvPr>
            <p:ph type="title"/>
          </p:nvPr>
        </p:nvSpPr>
        <p:spPr/>
        <p:txBody>
          <a:bodyPr>
            <a:normAutofit/>
          </a:bodyPr>
          <a:lstStyle/>
          <a:p>
            <a:br>
              <a:rPr lang="en-US" sz="1800" b="1" dirty="0"/>
            </a:br>
            <a:r>
              <a:rPr lang="en-US" sz="1800" b="1" dirty="0"/>
              <a:t>  1. After logging in successfully student must enter the class</a:t>
            </a:r>
            <a:br>
              <a:rPr lang="en-US" sz="1800" b="1" dirty="0"/>
            </a:br>
            <a:r>
              <a:rPr lang="en-US" sz="1800" b="1" dirty="0"/>
              <a:t>     completed</a:t>
            </a:r>
            <a:endParaRPr lang="en-IN" sz="1800" b="1" dirty="0"/>
          </a:p>
        </p:txBody>
      </p:sp>
      <p:pic>
        <p:nvPicPr>
          <p:cNvPr id="5" name="Content Placeholder 4">
            <a:extLst>
              <a:ext uri="{FF2B5EF4-FFF2-40B4-BE49-F238E27FC236}">
                <a16:creationId xmlns:a16="http://schemas.microsoft.com/office/drawing/2014/main" id="{CCAA8367-0EE5-4AB8-BEDB-2228E9A2DA0C}"/>
              </a:ext>
            </a:extLst>
          </p:cNvPr>
          <p:cNvPicPr>
            <a:picLocks noGrp="1" noChangeAspect="1"/>
          </p:cNvPicPr>
          <p:nvPr>
            <p:ph idx="1"/>
          </p:nvPr>
        </p:nvPicPr>
        <p:blipFill>
          <a:blip r:embed="rId2"/>
          <a:stretch>
            <a:fillRect/>
          </a:stretch>
        </p:blipFill>
        <p:spPr>
          <a:xfrm>
            <a:off x="1609778" y="1853754"/>
            <a:ext cx="9286875" cy="3337371"/>
          </a:xfrm>
        </p:spPr>
      </p:pic>
    </p:spTree>
    <p:extLst>
      <p:ext uri="{BB962C8B-B14F-4D97-AF65-F5344CB8AC3E}">
        <p14:creationId xmlns:p14="http://schemas.microsoft.com/office/powerpoint/2010/main" val="2751230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4429E-C2E8-4639-9949-0D79E1A528D1}"/>
              </a:ext>
            </a:extLst>
          </p:cNvPr>
          <p:cNvSpPr>
            <a:spLocks noGrp="1"/>
          </p:cNvSpPr>
          <p:nvPr>
            <p:ph type="title"/>
          </p:nvPr>
        </p:nvSpPr>
        <p:spPr>
          <a:xfrm>
            <a:off x="1451579" y="842619"/>
            <a:ext cx="9603275" cy="1049235"/>
          </a:xfrm>
        </p:spPr>
        <p:txBody>
          <a:bodyPr>
            <a:normAutofit/>
          </a:bodyPr>
          <a:lstStyle/>
          <a:p>
            <a:r>
              <a:rPr lang="en-US" sz="2000" b="1" dirty="0"/>
              <a:t>2.If the class completed by the user was 10 </a:t>
            </a:r>
            <a:r>
              <a:rPr lang="en-US" sz="2000" b="1" dirty="0" err="1"/>
              <a:t>th</a:t>
            </a:r>
            <a:r>
              <a:rPr lang="en-US" sz="2000" b="1" dirty="0"/>
              <a:t> ,</a:t>
            </a:r>
            <a:br>
              <a:rPr lang="en-US" sz="2000" b="1" dirty="0"/>
            </a:br>
            <a:r>
              <a:rPr lang="en-US" sz="2000" b="1" dirty="0"/>
              <a:t> We conduct a simple test on </a:t>
            </a:r>
            <a:r>
              <a:rPr lang="en-US" sz="2000" b="1" dirty="0" err="1"/>
              <a:t>maths</a:t>
            </a:r>
            <a:r>
              <a:rPr lang="en-US" sz="2000" b="1" dirty="0"/>
              <a:t> and biology </a:t>
            </a:r>
            <a:r>
              <a:rPr lang="en-US" dirty="0"/>
              <a:t>.</a:t>
            </a:r>
            <a:endParaRPr lang="en-IN" dirty="0"/>
          </a:p>
        </p:txBody>
      </p:sp>
      <p:pic>
        <p:nvPicPr>
          <p:cNvPr id="5" name="Content Placeholder 4">
            <a:extLst>
              <a:ext uri="{FF2B5EF4-FFF2-40B4-BE49-F238E27FC236}">
                <a16:creationId xmlns:a16="http://schemas.microsoft.com/office/drawing/2014/main" id="{84E32B9F-8A6F-4273-A332-B2F6BAE078EB}"/>
              </a:ext>
            </a:extLst>
          </p:cNvPr>
          <p:cNvPicPr>
            <a:picLocks noGrp="1" noChangeAspect="1"/>
          </p:cNvPicPr>
          <p:nvPr>
            <p:ph idx="1"/>
          </p:nvPr>
        </p:nvPicPr>
        <p:blipFill>
          <a:blip r:embed="rId2"/>
          <a:stretch>
            <a:fillRect/>
          </a:stretch>
        </p:blipFill>
        <p:spPr>
          <a:xfrm>
            <a:off x="133351" y="1853754"/>
            <a:ext cx="6419850" cy="4199727"/>
          </a:xfrm>
        </p:spPr>
      </p:pic>
      <p:pic>
        <p:nvPicPr>
          <p:cNvPr id="7" name="Picture 6">
            <a:extLst>
              <a:ext uri="{FF2B5EF4-FFF2-40B4-BE49-F238E27FC236}">
                <a16:creationId xmlns:a16="http://schemas.microsoft.com/office/drawing/2014/main" id="{D2420B08-5416-4FDF-9806-D1EC2CDAFF65}"/>
              </a:ext>
            </a:extLst>
          </p:cNvPr>
          <p:cNvPicPr>
            <a:picLocks noChangeAspect="1"/>
          </p:cNvPicPr>
          <p:nvPr/>
        </p:nvPicPr>
        <p:blipFill>
          <a:blip r:embed="rId3"/>
          <a:stretch>
            <a:fillRect/>
          </a:stretch>
        </p:blipFill>
        <p:spPr>
          <a:xfrm>
            <a:off x="6553202" y="1853754"/>
            <a:ext cx="5505448" cy="4199727"/>
          </a:xfrm>
          <a:prstGeom prst="rect">
            <a:avLst/>
          </a:prstGeom>
        </p:spPr>
      </p:pic>
    </p:spTree>
    <p:extLst>
      <p:ext uri="{BB962C8B-B14F-4D97-AF65-F5344CB8AC3E}">
        <p14:creationId xmlns:p14="http://schemas.microsoft.com/office/powerpoint/2010/main" val="198290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AE30-C26D-4408-8DF1-81D1A6965D52}"/>
              </a:ext>
            </a:extLst>
          </p:cNvPr>
          <p:cNvSpPr>
            <a:spLocks noGrp="1"/>
          </p:cNvSpPr>
          <p:nvPr>
            <p:ph type="title"/>
          </p:nvPr>
        </p:nvSpPr>
        <p:spPr>
          <a:xfrm>
            <a:off x="1451578" y="680694"/>
            <a:ext cx="9603275" cy="1049235"/>
          </a:xfrm>
        </p:spPr>
        <p:txBody>
          <a:bodyPr>
            <a:noAutofit/>
          </a:bodyPr>
          <a:lstStyle/>
          <a:p>
            <a:r>
              <a:rPr lang="en-US" sz="1800" b="1" dirty="0"/>
              <a:t>3.If the class completed by the user was 12 </a:t>
            </a:r>
            <a:r>
              <a:rPr lang="en-US" sz="1800" b="1" dirty="0" err="1"/>
              <a:t>th</a:t>
            </a:r>
            <a:br>
              <a:rPr lang="en-US" sz="1800" b="1" dirty="0"/>
            </a:br>
            <a:br>
              <a:rPr lang="en-US" sz="1800" b="1" dirty="0"/>
            </a:br>
            <a:r>
              <a:rPr lang="en-US" sz="1800" b="1" dirty="0"/>
              <a:t>We take the stream </a:t>
            </a:r>
            <a:r>
              <a:rPr lang="en-US" sz="1800" b="1" dirty="0" err="1"/>
              <a:t>choosen</a:t>
            </a:r>
            <a:r>
              <a:rPr lang="en-US" sz="1800" b="1" dirty="0"/>
              <a:t> by user for Intermediate.</a:t>
            </a:r>
            <a:br>
              <a:rPr lang="en-US" sz="1800" b="1" dirty="0"/>
            </a:br>
            <a:r>
              <a:rPr lang="en-US" sz="1800" b="1" dirty="0"/>
              <a:t>Student must choose their respective stream (</a:t>
            </a:r>
            <a:r>
              <a:rPr lang="en-US" sz="1800" b="1" dirty="0" err="1"/>
              <a:t>mpc</a:t>
            </a:r>
            <a:r>
              <a:rPr lang="en-US" sz="1800" b="1" dirty="0"/>
              <a:t> or </a:t>
            </a:r>
            <a:r>
              <a:rPr lang="en-US" sz="1800" b="1" dirty="0" err="1"/>
              <a:t>bipc</a:t>
            </a:r>
            <a:r>
              <a:rPr lang="en-US" sz="1800" b="1" dirty="0"/>
              <a:t>).</a:t>
            </a:r>
            <a:endParaRPr lang="en-IN" sz="1800" b="1" dirty="0"/>
          </a:p>
        </p:txBody>
      </p:sp>
      <p:pic>
        <p:nvPicPr>
          <p:cNvPr id="5" name="Content Placeholder 4">
            <a:extLst>
              <a:ext uri="{FF2B5EF4-FFF2-40B4-BE49-F238E27FC236}">
                <a16:creationId xmlns:a16="http://schemas.microsoft.com/office/drawing/2014/main" id="{126F8B91-CBFE-4562-B680-54995BC90746}"/>
              </a:ext>
            </a:extLst>
          </p:cNvPr>
          <p:cNvPicPr>
            <a:picLocks noGrp="1" noChangeAspect="1"/>
          </p:cNvPicPr>
          <p:nvPr>
            <p:ph idx="1"/>
          </p:nvPr>
        </p:nvPicPr>
        <p:blipFill>
          <a:blip r:embed="rId2"/>
          <a:stretch>
            <a:fillRect/>
          </a:stretch>
        </p:blipFill>
        <p:spPr>
          <a:xfrm>
            <a:off x="1451578" y="1828799"/>
            <a:ext cx="9603275" cy="2981325"/>
          </a:xfrm>
        </p:spPr>
      </p:pic>
    </p:spTree>
    <p:extLst>
      <p:ext uri="{BB962C8B-B14F-4D97-AF65-F5344CB8AC3E}">
        <p14:creationId xmlns:p14="http://schemas.microsoft.com/office/powerpoint/2010/main" val="2621673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1A0F-2931-43CA-A22A-ED96B93657DD}"/>
              </a:ext>
            </a:extLst>
          </p:cNvPr>
          <p:cNvSpPr>
            <a:spLocks noGrp="1"/>
          </p:cNvSpPr>
          <p:nvPr>
            <p:ph type="title"/>
          </p:nvPr>
        </p:nvSpPr>
        <p:spPr>
          <a:xfrm>
            <a:off x="1451579" y="737844"/>
            <a:ext cx="9603275" cy="1049235"/>
          </a:xfrm>
        </p:spPr>
        <p:txBody>
          <a:bodyPr>
            <a:noAutofit/>
          </a:bodyPr>
          <a:lstStyle/>
          <a:p>
            <a:r>
              <a:rPr lang="en-US" sz="1800" b="1" dirty="0"/>
              <a:t>4.We display List of Entrances and their details in user’s selected</a:t>
            </a:r>
            <a:br>
              <a:rPr lang="en-US" sz="1800" b="1" dirty="0"/>
            </a:br>
            <a:r>
              <a:rPr lang="en-US" sz="1800" b="1" dirty="0"/>
              <a:t>stream.</a:t>
            </a:r>
            <a:br>
              <a:rPr lang="en-US" sz="1800" b="1" dirty="0"/>
            </a:br>
            <a:r>
              <a:rPr lang="en-US" sz="1800" b="1" dirty="0"/>
              <a:t>5.We also display the branches available for BIPC students after 12 </a:t>
            </a:r>
            <a:r>
              <a:rPr lang="en-US" sz="1800" b="1" dirty="0" err="1"/>
              <a:t>th.</a:t>
            </a:r>
            <a:endParaRPr lang="en-IN" sz="1800" b="1" dirty="0"/>
          </a:p>
        </p:txBody>
      </p:sp>
      <p:pic>
        <p:nvPicPr>
          <p:cNvPr id="5" name="Content Placeholder 4">
            <a:extLst>
              <a:ext uri="{FF2B5EF4-FFF2-40B4-BE49-F238E27FC236}">
                <a16:creationId xmlns:a16="http://schemas.microsoft.com/office/drawing/2014/main" id="{38E701D4-02CA-45EA-A8FE-E62D69A192DE}"/>
              </a:ext>
            </a:extLst>
          </p:cNvPr>
          <p:cNvPicPr>
            <a:picLocks noGrp="1" noChangeAspect="1"/>
          </p:cNvPicPr>
          <p:nvPr>
            <p:ph idx="1"/>
          </p:nvPr>
        </p:nvPicPr>
        <p:blipFill>
          <a:blip r:embed="rId2"/>
          <a:stretch>
            <a:fillRect/>
          </a:stretch>
        </p:blipFill>
        <p:spPr>
          <a:xfrm>
            <a:off x="1451579" y="1787078"/>
            <a:ext cx="9603275" cy="4333077"/>
          </a:xfrm>
        </p:spPr>
      </p:pic>
    </p:spTree>
    <p:extLst>
      <p:ext uri="{BB962C8B-B14F-4D97-AF65-F5344CB8AC3E}">
        <p14:creationId xmlns:p14="http://schemas.microsoft.com/office/powerpoint/2010/main" val="645760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4E4E-C0ED-4546-9880-5758CAA2D858}"/>
              </a:ext>
            </a:extLst>
          </p:cNvPr>
          <p:cNvSpPr>
            <a:spLocks noGrp="1"/>
          </p:cNvSpPr>
          <p:nvPr>
            <p:ph type="title"/>
          </p:nvPr>
        </p:nvSpPr>
        <p:spPr>
          <a:xfrm>
            <a:off x="1588531" y="823569"/>
            <a:ext cx="9603275" cy="1049235"/>
          </a:xfrm>
        </p:spPr>
        <p:txBody>
          <a:bodyPr>
            <a:normAutofit/>
          </a:bodyPr>
          <a:lstStyle/>
          <a:p>
            <a:r>
              <a:rPr lang="en-US" sz="1800" b="1" dirty="0"/>
              <a:t>6.If the class completed by the user was Undergraduate.</a:t>
            </a:r>
            <a:br>
              <a:rPr lang="en-US" sz="1800" b="1" dirty="0"/>
            </a:br>
            <a:r>
              <a:rPr lang="en-US" sz="1800" b="1" dirty="0"/>
              <a:t>We suggest user, possibilities after </a:t>
            </a:r>
            <a:r>
              <a:rPr lang="en-US" sz="1800" b="1" dirty="0" err="1"/>
              <a:t>Undergraduation</a:t>
            </a:r>
            <a:r>
              <a:rPr lang="en-US" sz="1800" b="1" dirty="0"/>
              <a:t> (M.S,</a:t>
            </a:r>
            <a:br>
              <a:rPr lang="en-US" sz="1800" b="1" dirty="0"/>
            </a:br>
            <a:r>
              <a:rPr lang="en-US" sz="1800" b="1" dirty="0" err="1"/>
              <a:t>M.tech</a:t>
            </a:r>
            <a:r>
              <a:rPr lang="en-US" sz="1800" b="1" dirty="0"/>
              <a:t>).</a:t>
            </a:r>
            <a:endParaRPr lang="en-IN" sz="1800" b="1" dirty="0"/>
          </a:p>
        </p:txBody>
      </p:sp>
      <p:pic>
        <p:nvPicPr>
          <p:cNvPr id="5" name="Content Placeholder 4">
            <a:extLst>
              <a:ext uri="{FF2B5EF4-FFF2-40B4-BE49-F238E27FC236}">
                <a16:creationId xmlns:a16="http://schemas.microsoft.com/office/drawing/2014/main" id="{236C4FF8-AD74-45F3-85F7-D8E15A075F9F}"/>
              </a:ext>
            </a:extLst>
          </p:cNvPr>
          <p:cNvPicPr>
            <a:picLocks noGrp="1" noChangeAspect="1"/>
          </p:cNvPicPr>
          <p:nvPr>
            <p:ph idx="1"/>
          </p:nvPr>
        </p:nvPicPr>
        <p:blipFill>
          <a:blip r:embed="rId2"/>
          <a:stretch>
            <a:fillRect/>
          </a:stretch>
        </p:blipFill>
        <p:spPr>
          <a:xfrm>
            <a:off x="1076325" y="1853754"/>
            <a:ext cx="10191750" cy="4051746"/>
          </a:xfrm>
        </p:spPr>
      </p:pic>
    </p:spTree>
    <p:extLst>
      <p:ext uri="{BB962C8B-B14F-4D97-AF65-F5344CB8AC3E}">
        <p14:creationId xmlns:p14="http://schemas.microsoft.com/office/powerpoint/2010/main" val="2889089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260A-7201-4F70-91CC-EB487FC948B7}"/>
              </a:ext>
            </a:extLst>
          </p:cNvPr>
          <p:cNvSpPr>
            <a:spLocks noGrp="1"/>
          </p:cNvSpPr>
          <p:nvPr>
            <p:ph type="title"/>
          </p:nvPr>
        </p:nvSpPr>
        <p:spPr>
          <a:xfrm>
            <a:off x="1451579" y="804519"/>
            <a:ext cx="9603275" cy="1049235"/>
          </a:xfrm>
        </p:spPr>
        <p:txBody>
          <a:bodyPr>
            <a:normAutofit/>
          </a:bodyPr>
          <a:lstStyle/>
          <a:p>
            <a:r>
              <a:rPr lang="en-US" sz="1800" b="1" dirty="0"/>
              <a:t>7.User need to choose in which he is willing to go.</a:t>
            </a:r>
            <a:br>
              <a:rPr lang="en-US" sz="1800" b="1" dirty="0"/>
            </a:br>
            <a:r>
              <a:rPr lang="en-US" sz="1800" b="1" dirty="0"/>
              <a:t>8.A simple test is conducted to view their performance in respected</a:t>
            </a:r>
            <a:br>
              <a:rPr lang="en-US" sz="1800" b="1" dirty="0"/>
            </a:br>
            <a:r>
              <a:rPr lang="en-US" sz="1800" b="1" dirty="0"/>
              <a:t>stream.</a:t>
            </a:r>
            <a:endParaRPr lang="en-IN" sz="1800" b="1" dirty="0"/>
          </a:p>
        </p:txBody>
      </p:sp>
      <p:pic>
        <p:nvPicPr>
          <p:cNvPr id="4" name="Content Placeholder 3">
            <a:extLst>
              <a:ext uri="{FF2B5EF4-FFF2-40B4-BE49-F238E27FC236}">
                <a16:creationId xmlns:a16="http://schemas.microsoft.com/office/drawing/2014/main" id="{7FE6BF96-F440-46AA-8D5D-5EDB0ACADBBE}"/>
              </a:ext>
            </a:extLst>
          </p:cNvPr>
          <p:cNvPicPr>
            <a:picLocks noGrp="1" noChangeAspect="1"/>
          </p:cNvPicPr>
          <p:nvPr>
            <p:ph idx="1"/>
          </p:nvPr>
        </p:nvPicPr>
        <p:blipFill>
          <a:blip r:embed="rId2"/>
          <a:stretch>
            <a:fillRect/>
          </a:stretch>
        </p:blipFill>
        <p:spPr>
          <a:xfrm>
            <a:off x="1928394" y="1972637"/>
            <a:ext cx="8900568" cy="2082827"/>
          </a:xfrm>
          <a:prstGeom prst="rect">
            <a:avLst/>
          </a:prstGeom>
        </p:spPr>
      </p:pic>
      <p:pic>
        <p:nvPicPr>
          <p:cNvPr id="5" name="Picture 4">
            <a:extLst>
              <a:ext uri="{FF2B5EF4-FFF2-40B4-BE49-F238E27FC236}">
                <a16:creationId xmlns:a16="http://schemas.microsoft.com/office/drawing/2014/main" id="{3603476C-45A9-49EF-9F6B-EC83FED9CAEF}"/>
              </a:ext>
            </a:extLst>
          </p:cNvPr>
          <p:cNvPicPr>
            <a:picLocks noChangeAspect="1"/>
          </p:cNvPicPr>
          <p:nvPr/>
        </p:nvPicPr>
        <p:blipFill>
          <a:blip r:embed="rId3"/>
          <a:stretch>
            <a:fillRect/>
          </a:stretch>
        </p:blipFill>
        <p:spPr>
          <a:xfrm>
            <a:off x="1715784" y="4291500"/>
            <a:ext cx="9113177" cy="2643556"/>
          </a:xfrm>
          <a:prstGeom prst="rect">
            <a:avLst/>
          </a:prstGeom>
        </p:spPr>
      </p:pic>
    </p:spTree>
    <p:extLst>
      <p:ext uri="{BB962C8B-B14F-4D97-AF65-F5344CB8AC3E}">
        <p14:creationId xmlns:p14="http://schemas.microsoft.com/office/powerpoint/2010/main" val="190737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255D-3700-4B0A-B02C-61AC6A5B5E2C}"/>
              </a:ext>
            </a:extLst>
          </p:cNvPr>
          <p:cNvSpPr>
            <a:spLocks noGrp="1"/>
          </p:cNvSpPr>
          <p:nvPr>
            <p:ph type="title"/>
          </p:nvPr>
        </p:nvSpPr>
        <p:spPr/>
        <p:txBody>
          <a:bodyPr>
            <a:normAutofit fontScale="90000"/>
          </a:bodyPr>
          <a:lstStyle/>
          <a:p>
            <a:r>
              <a:rPr lang="en-US" sz="2000" b="1" dirty="0"/>
              <a:t>9.User performance is displayed and user can know top colleges in the respected stream</a:t>
            </a:r>
            <a:r>
              <a:rPr lang="en-US" dirty="0"/>
              <a:t>.</a:t>
            </a:r>
            <a:br>
              <a:rPr lang="en-US" dirty="0"/>
            </a:br>
            <a:r>
              <a:rPr lang="en-US" sz="2000" b="1" dirty="0"/>
              <a:t>10.College details can also viewed at a time.</a:t>
            </a:r>
            <a:endParaRPr lang="en-IN" sz="2000" b="1" dirty="0"/>
          </a:p>
        </p:txBody>
      </p:sp>
      <p:pic>
        <p:nvPicPr>
          <p:cNvPr id="4" name="Content Placeholder 3">
            <a:extLst>
              <a:ext uri="{FF2B5EF4-FFF2-40B4-BE49-F238E27FC236}">
                <a16:creationId xmlns:a16="http://schemas.microsoft.com/office/drawing/2014/main" id="{9E646111-B138-41A8-A6B0-87FB9C67C190}"/>
              </a:ext>
            </a:extLst>
          </p:cNvPr>
          <p:cNvPicPr>
            <a:picLocks noGrp="1" noChangeAspect="1"/>
          </p:cNvPicPr>
          <p:nvPr>
            <p:ph idx="1"/>
          </p:nvPr>
        </p:nvPicPr>
        <p:blipFill>
          <a:blip r:embed="rId2"/>
          <a:stretch>
            <a:fillRect/>
          </a:stretch>
        </p:blipFill>
        <p:spPr>
          <a:xfrm>
            <a:off x="2095928" y="2016124"/>
            <a:ext cx="7931650" cy="3614113"/>
          </a:xfrm>
          <a:prstGeom prst="rect">
            <a:avLst/>
          </a:prstGeom>
        </p:spPr>
      </p:pic>
    </p:spTree>
    <p:extLst>
      <p:ext uri="{BB962C8B-B14F-4D97-AF65-F5344CB8AC3E}">
        <p14:creationId xmlns:p14="http://schemas.microsoft.com/office/powerpoint/2010/main" val="2870066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D101-2839-4D7C-8B46-74FB9A9683C2}"/>
              </a:ext>
            </a:extLst>
          </p:cNvPr>
          <p:cNvSpPr>
            <a:spLocks noGrp="1"/>
          </p:cNvSpPr>
          <p:nvPr>
            <p:ph type="title"/>
          </p:nvPr>
        </p:nvSpPr>
        <p:spPr>
          <a:xfrm>
            <a:off x="1804004" y="342420"/>
            <a:ext cx="9603275" cy="1448280"/>
          </a:xfrm>
        </p:spPr>
        <p:txBody>
          <a:bodyPr>
            <a:normAutofit fontScale="90000"/>
          </a:bodyPr>
          <a:lstStyle/>
          <a:p>
            <a:r>
              <a:rPr lang="en-US" dirty="0"/>
              <a:t>                              </a:t>
            </a:r>
            <a:r>
              <a:rPr lang="en-US" b="1" dirty="0"/>
              <a:t>ADMIN LOGIN</a:t>
            </a:r>
            <a:br>
              <a:rPr lang="en-US" dirty="0"/>
            </a:br>
            <a:r>
              <a:rPr lang="en-US" sz="2000" dirty="0"/>
              <a:t>1.</a:t>
            </a:r>
            <a:r>
              <a:rPr lang="en-US" sz="2000" b="1" dirty="0"/>
              <a:t>Admin must login by his unique username and password</a:t>
            </a:r>
            <a:r>
              <a:rPr lang="en-US" dirty="0"/>
              <a:t>.</a:t>
            </a:r>
            <a:br>
              <a:rPr lang="en-US" dirty="0"/>
            </a:br>
            <a:r>
              <a:rPr lang="en-US" sz="2000" dirty="0"/>
              <a:t>2.</a:t>
            </a:r>
            <a:r>
              <a:rPr lang="en-US" sz="2000" b="1" dirty="0"/>
              <a:t>Admin can access all details of registered users.</a:t>
            </a:r>
            <a:br>
              <a:rPr lang="en-US" sz="2000" b="1" dirty="0"/>
            </a:br>
            <a:endParaRPr lang="en-IN" sz="2000" b="1" dirty="0"/>
          </a:p>
        </p:txBody>
      </p:sp>
      <p:pic>
        <p:nvPicPr>
          <p:cNvPr id="5" name="Content Placeholder 4">
            <a:extLst>
              <a:ext uri="{FF2B5EF4-FFF2-40B4-BE49-F238E27FC236}">
                <a16:creationId xmlns:a16="http://schemas.microsoft.com/office/drawing/2014/main" id="{52118172-E216-4301-AC54-A29F530D4B30}"/>
              </a:ext>
            </a:extLst>
          </p:cNvPr>
          <p:cNvPicPr>
            <a:picLocks noGrp="1" noChangeAspect="1"/>
          </p:cNvPicPr>
          <p:nvPr>
            <p:ph idx="1"/>
          </p:nvPr>
        </p:nvPicPr>
        <p:blipFill>
          <a:blip r:embed="rId2"/>
          <a:stretch>
            <a:fillRect/>
          </a:stretch>
        </p:blipFill>
        <p:spPr>
          <a:xfrm>
            <a:off x="1804003" y="1968999"/>
            <a:ext cx="9521221" cy="2157573"/>
          </a:xfrm>
        </p:spPr>
      </p:pic>
      <p:pic>
        <p:nvPicPr>
          <p:cNvPr id="7" name="Picture 6" descr="A picture containing drawing&#10;&#10;Description automatically generated">
            <a:extLst>
              <a:ext uri="{FF2B5EF4-FFF2-40B4-BE49-F238E27FC236}">
                <a16:creationId xmlns:a16="http://schemas.microsoft.com/office/drawing/2014/main" id="{8CA4990E-B993-4FD1-87B2-0A95020412F2}"/>
              </a:ext>
            </a:extLst>
          </p:cNvPr>
          <p:cNvPicPr>
            <a:picLocks noChangeAspect="1"/>
          </p:cNvPicPr>
          <p:nvPr/>
        </p:nvPicPr>
        <p:blipFill>
          <a:blip r:embed="rId3"/>
          <a:stretch>
            <a:fillRect/>
          </a:stretch>
        </p:blipFill>
        <p:spPr>
          <a:xfrm>
            <a:off x="1804004" y="4304872"/>
            <a:ext cx="8964008" cy="1551398"/>
          </a:xfrm>
          <a:prstGeom prst="rect">
            <a:avLst/>
          </a:prstGeom>
        </p:spPr>
      </p:pic>
    </p:spTree>
    <p:extLst>
      <p:ext uri="{BB962C8B-B14F-4D97-AF65-F5344CB8AC3E}">
        <p14:creationId xmlns:p14="http://schemas.microsoft.com/office/powerpoint/2010/main" val="215152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485F-EFFA-4ADD-9B0D-17725AD04F58}"/>
              </a:ext>
            </a:extLst>
          </p:cNvPr>
          <p:cNvSpPr>
            <a:spLocks noGrp="1"/>
          </p:cNvSpPr>
          <p:nvPr>
            <p:ph type="title"/>
          </p:nvPr>
        </p:nvSpPr>
        <p:spPr/>
        <p:txBody>
          <a:bodyPr>
            <a:normAutofit/>
          </a:bodyPr>
          <a:lstStyle/>
          <a:p>
            <a:r>
              <a:rPr lang="en-US" sz="2000" b="1" dirty="0"/>
              <a:t>        3. Admin can view all the queries asked by the users.</a:t>
            </a:r>
            <a:br>
              <a:rPr lang="en-US" sz="2000" b="1" dirty="0"/>
            </a:br>
            <a:r>
              <a:rPr lang="en-US" sz="2000" b="1" dirty="0"/>
              <a:t>        4.Admin can reply to the queries asked by the users.</a:t>
            </a:r>
            <a:endParaRPr lang="en-IN" sz="2000" b="1" dirty="0"/>
          </a:p>
        </p:txBody>
      </p:sp>
      <p:pic>
        <p:nvPicPr>
          <p:cNvPr id="4" name="Content Placeholder 3">
            <a:extLst>
              <a:ext uri="{FF2B5EF4-FFF2-40B4-BE49-F238E27FC236}">
                <a16:creationId xmlns:a16="http://schemas.microsoft.com/office/drawing/2014/main" id="{DFA44478-9E57-457E-8C5F-3C07389F3702}"/>
              </a:ext>
            </a:extLst>
          </p:cNvPr>
          <p:cNvPicPr>
            <a:picLocks noGrp="1" noChangeAspect="1"/>
          </p:cNvPicPr>
          <p:nvPr>
            <p:ph idx="1"/>
          </p:nvPr>
        </p:nvPicPr>
        <p:blipFill>
          <a:blip r:embed="rId2"/>
          <a:stretch>
            <a:fillRect/>
          </a:stretch>
        </p:blipFill>
        <p:spPr>
          <a:xfrm>
            <a:off x="2219218" y="2363057"/>
            <a:ext cx="8075487" cy="2027168"/>
          </a:xfrm>
          <a:prstGeom prst="rect">
            <a:avLst/>
          </a:prstGeom>
        </p:spPr>
      </p:pic>
      <p:pic>
        <p:nvPicPr>
          <p:cNvPr id="5" name="Picture 4">
            <a:extLst>
              <a:ext uri="{FF2B5EF4-FFF2-40B4-BE49-F238E27FC236}">
                <a16:creationId xmlns:a16="http://schemas.microsoft.com/office/drawing/2014/main" id="{70479B5D-BD32-42DE-A3E3-0D4AD0395020}"/>
              </a:ext>
            </a:extLst>
          </p:cNvPr>
          <p:cNvPicPr>
            <a:picLocks noChangeAspect="1"/>
          </p:cNvPicPr>
          <p:nvPr/>
        </p:nvPicPr>
        <p:blipFill>
          <a:blip r:embed="rId3"/>
          <a:stretch>
            <a:fillRect/>
          </a:stretch>
        </p:blipFill>
        <p:spPr>
          <a:xfrm>
            <a:off x="2219218" y="4620797"/>
            <a:ext cx="8157681" cy="2027168"/>
          </a:xfrm>
          <a:prstGeom prst="rect">
            <a:avLst/>
          </a:prstGeom>
        </p:spPr>
      </p:pic>
    </p:spTree>
    <p:extLst>
      <p:ext uri="{BB962C8B-B14F-4D97-AF65-F5344CB8AC3E}">
        <p14:creationId xmlns:p14="http://schemas.microsoft.com/office/powerpoint/2010/main" val="3742917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4B45-4923-478A-A234-A42432E55AE2}"/>
              </a:ext>
            </a:extLst>
          </p:cNvPr>
          <p:cNvSpPr>
            <a:spLocks noGrp="1"/>
          </p:cNvSpPr>
          <p:nvPr>
            <p:ph type="title"/>
          </p:nvPr>
        </p:nvSpPr>
        <p:spPr/>
        <p:txBody>
          <a:bodyPr>
            <a:normAutofit fontScale="90000"/>
          </a:bodyPr>
          <a:lstStyle/>
          <a:p>
            <a:r>
              <a:rPr lang="en-US" dirty="0"/>
              <a:t>   </a:t>
            </a:r>
            <a:br>
              <a:rPr lang="en-US" dirty="0"/>
            </a:br>
            <a:r>
              <a:rPr lang="en-US" sz="4800" dirty="0"/>
              <a:t>                     contents</a:t>
            </a:r>
            <a:endParaRPr lang="en-IN" sz="4800" dirty="0"/>
          </a:p>
        </p:txBody>
      </p:sp>
      <p:sp>
        <p:nvSpPr>
          <p:cNvPr id="3" name="Content Placeholder 2">
            <a:extLst>
              <a:ext uri="{FF2B5EF4-FFF2-40B4-BE49-F238E27FC236}">
                <a16:creationId xmlns:a16="http://schemas.microsoft.com/office/drawing/2014/main" id="{EBC76874-F46D-48BD-923A-A00B418CFFBB}"/>
              </a:ext>
            </a:extLst>
          </p:cNvPr>
          <p:cNvSpPr>
            <a:spLocks noGrp="1"/>
          </p:cNvSpPr>
          <p:nvPr>
            <p:ph idx="1"/>
          </p:nvPr>
        </p:nvSpPr>
        <p:spPr/>
        <p:txBody>
          <a:bodyPr/>
          <a:lstStyle/>
          <a:p>
            <a:r>
              <a:rPr lang="en-US" dirty="0"/>
              <a:t>INTRODUTION</a:t>
            </a:r>
          </a:p>
          <a:p>
            <a:r>
              <a:rPr lang="en-US" dirty="0"/>
              <a:t>EXISTING SYSTEM</a:t>
            </a:r>
          </a:p>
          <a:p>
            <a:r>
              <a:rPr lang="en-US" dirty="0"/>
              <a:t>PROPOSED SYSTEM</a:t>
            </a:r>
          </a:p>
          <a:p>
            <a:r>
              <a:rPr lang="en-US" dirty="0"/>
              <a:t>SOFTWARE AND HARDWARE REQUIREMENTS</a:t>
            </a:r>
          </a:p>
          <a:p>
            <a:r>
              <a:rPr lang="en-US" dirty="0"/>
              <a:t>IMPLEMENTATION AND SCREENSHOTS</a:t>
            </a:r>
          </a:p>
          <a:p>
            <a:r>
              <a:rPr lang="en-US" dirty="0"/>
              <a:t>RESULTS </a:t>
            </a:r>
          </a:p>
          <a:p>
            <a:r>
              <a:rPr lang="en-US" dirty="0"/>
              <a:t>CONCLUSION AND FUTURE SCOPE</a:t>
            </a:r>
            <a:endParaRPr lang="en-IN" dirty="0"/>
          </a:p>
        </p:txBody>
      </p:sp>
    </p:spTree>
    <p:extLst>
      <p:ext uri="{BB962C8B-B14F-4D97-AF65-F5344CB8AC3E}">
        <p14:creationId xmlns:p14="http://schemas.microsoft.com/office/powerpoint/2010/main" val="625658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C0150-51FF-4C62-9702-B3675A023BB3}"/>
              </a:ext>
            </a:extLst>
          </p:cNvPr>
          <p:cNvSpPr>
            <a:spLocks noGrp="1"/>
          </p:cNvSpPr>
          <p:nvPr>
            <p:ph type="title"/>
          </p:nvPr>
        </p:nvSpPr>
        <p:spPr>
          <a:xfrm>
            <a:off x="1451578" y="99669"/>
            <a:ext cx="9603275" cy="2233956"/>
          </a:xfrm>
        </p:spPr>
        <p:txBody>
          <a:bodyPr>
            <a:normAutofit fontScale="90000"/>
          </a:bodyPr>
          <a:lstStyle/>
          <a:p>
            <a:r>
              <a:rPr lang="en-US" dirty="0"/>
              <a:t>                               </a:t>
            </a:r>
            <a:r>
              <a:rPr lang="en-US" b="1" dirty="0"/>
              <a:t>ASK A QUERY</a:t>
            </a:r>
            <a:br>
              <a:rPr lang="en-US" b="1" dirty="0"/>
            </a:br>
            <a:br>
              <a:rPr lang="en-US" b="1" dirty="0"/>
            </a:br>
            <a:r>
              <a:rPr lang="en-US" sz="2000" b="1" dirty="0"/>
              <a:t>1. Users can ask queries and get answer for those queries.</a:t>
            </a:r>
            <a:br>
              <a:rPr lang="en-US" sz="2000" b="1" dirty="0"/>
            </a:br>
            <a:r>
              <a:rPr lang="en-US" sz="2000" b="1" dirty="0"/>
              <a:t>2.Queries asked are sent to admin and will be replied soon.</a:t>
            </a:r>
            <a:br>
              <a:rPr lang="en-US" sz="2000" b="1" dirty="0"/>
            </a:br>
            <a:br>
              <a:rPr lang="en-US" b="1" dirty="0"/>
            </a:br>
            <a:br>
              <a:rPr lang="en-US" b="1" dirty="0"/>
            </a:br>
            <a:br>
              <a:rPr lang="en-US" b="1" dirty="0"/>
            </a:br>
            <a:endParaRPr lang="en-IN" b="1" dirty="0"/>
          </a:p>
        </p:txBody>
      </p:sp>
      <p:pic>
        <p:nvPicPr>
          <p:cNvPr id="5" name="Content Placeholder 4">
            <a:extLst>
              <a:ext uri="{FF2B5EF4-FFF2-40B4-BE49-F238E27FC236}">
                <a16:creationId xmlns:a16="http://schemas.microsoft.com/office/drawing/2014/main" id="{A1C75115-BA81-49C7-8507-73388DF3DD9E}"/>
              </a:ext>
            </a:extLst>
          </p:cNvPr>
          <p:cNvPicPr>
            <a:picLocks noGrp="1" noChangeAspect="1"/>
          </p:cNvPicPr>
          <p:nvPr>
            <p:ph idx="1"/>
          </p:nvPr>
        </p:nvPicPr>
        <p:blipFill>
          <a:blip r:embed="rId2"/>
          <a:stretch>
            <a:fillRect/>
          </a:stretch>
        </p:blipFill>
        <p:spPr>
          <a:xfrm>
            <a:off x="1431533" y="2508285"/>
            <a:ext cx="9328934" cy="3224695"/>
          </a:xfrm>
        </p:spPr>
      </p:pic>
    </p:spTree>
    <p:extLst>
      <p:ext uri="{BB962C8B-B14F-4D97-AF65-F5344CB8AC3E}">
        <p14:creationId xmlns:p14="http://schemas.microsoft.com/office/powerpoint/2010/main" val="1349472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0162-5C04-4691-9A89-BED7E9D962B6}"/>
              </a:ext>
            </a:extLst>
          </p:cNvPr>
          <p:cNvSpPr>
            <a:spLocks noGrp="1"/>
          </p:cNvSpPr>
          <p:nvPr>
            <p:ph type="title"/>
          </p:nvPr>
        </p:nvSpPr>
        <p:spPr/>
        <p:txBody>
          <a:bodyPr/>
          <a:lstStyle/>
          <a:p>
            <a:r>
              <a:rPr lang="en-US" dirty="0"/>
              <a:t>                             </a:t>
            </a:r>
            <a:r>
              <a:rPr lang="en-US" b="1" dirty="0"/>
              <a:t>conclusion</a:t>
            </a:r>
            <a:endParaRPr lang="en-IN" b="1" dirty="0"/>
          </a:p>
        </p:txBody>
      </p:sp>
      <p:sp>
        <p:nvSpPr>
          <p:cNvPr id="3" name="Content Placeholder 2">
            <a:extLst>
              <a:ext uri="{FF2B5EF4-FFF2-40B4-BE49-F238E27FC236}">
                <a16:creationId xmlns:a16="http://schemas.microsoft.com/office/drawing/2014/main" id="{561122F0-DA9D-4C4A-84F6-656CB752BEA1}"/>
              </a:ext>
            </a:extLst>
          </p:cNvPr>
          <p:cNvSpPr>
            <a:spLocks noGrp="1"/>
          </p:cNvSpPr>
          <p:nvPr>
            <p:ph idx="1"/>
          </p:nvPr>
        </p:nvSpPr>
        <p:spPr>
          <a:xfrm>
            <a:off x="104775" y="1853754"/>
            <a:ext cx="12087225" cy="4280346"/>
          </a:xfrm>
        </p:spPr>
        <p:txBody>
          <a:bodyPr>
            <a:normAutofit/>
          </a:bodyPr>
          <a:lstStyle/>
          <a:p>
            <a:r>
              <a:rPr lang="en-US" dirty="0"/>
              <a:t>Students bright future is crucial for development of the country. This is why in this paper we have tried to present a model for guiding the student to their best appropriate pathway. So, they can excel in their professional career.</a:t>
            </a:r>
          </a:p>
          <a:p>
            <a:r>
              <a:rPr lang="en-US" dirty="0"/>
              <a:t> The opportunities provided by the technology is immense and many students can make use of this platform to choose their career more appropriate to their skills. </a:t>
            </a:r>
          </a:p>
          <a:p>
            <a:r>
              <a:rPr lang="en-US" dirty="0"/>
              <a:t>Various challenges in manual career guidance system has been </a:t>
            </a:r>
            <a:r>
              <a:rPr lang="en-US" dirty="0" err="1"/>
              <a:t>recognised</a:t>
            </a:r>
            <a:r>
              <a:rPr lang="en-US" dirty="0"/>
              <a:t> to design effective online career guidance system. Implementing this system will help young ones to choose right career path that best suits them. </a:t>
            </a:r>
          </a:p>
          <a:p>
            <a:r>
              <a:rPr lang="en-US" dirty="0"/>
              <a:t>This system will fulfill the needs of fast and reliable access to information that is needed to make right career choice.</a:t>
            </a:r>
          </a:p>
          <a:p>
            <a:r>
              <a:rPr lang="en-US" dirty="0"/>
              <a:t>This system provides associated benefits ; making the student architect of their own career.</a:t>
            </a:r>
            <a:endParaRPr lang="en-IN" dirty="0"/>
          </a:p>
        </p:txBody>
      </p:sp>
    </p:spTree>
    <p:extLst>
      <p:ext uri="{BB962C8B-B14F-4D97-AF65-F5344CB8AC3E}">
        <p14:creationId xmlns:p14="http://schemas.microsoft.com/office/powerpoint/2010/main" val="942124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22C9-3993-4217-AA4A-43A3054E36EA}"/>
              </a:ext>
            </a:extLst>
          </p:cNvPr>
          <p:cNvSpPr>
            <a:spLocks noGrp="1"/>
          </p:cNvSpPr>
          <p:nvPr>
            <p:ph type="title"/>
          </p:nvPr>
        </p:nvSpPr>
        <p:spPr/>
        <p:txBody>
          <a:bodyPr/>
          <a:lstStyle/>
          <a:p>
            <a:r>
              <a:rPr lang="en-US" dirty="0"/>
              <a:t>                            </a:t>
            </a:r>
            <a:r>
              <a:rPr lang="en-US" b="1" dirty="0"/>
              <a:t>Future SCOPE</a:t>
            </a:r>
            <a:endParaRPr lang="en-IN" b="1" dirty="0"/>
          </a:p>
        </p:txBody>
      </p:sp>
      <p:sp>
        <p:nvSpPr>
          <p:cNvPr id="3" name="Content Placeholder 2">
            <a:extLst>
              <a:ext uri="{FF2B5EF4-FFF2-40B4-BE49-F238E27FC236}">
                <a16:creationId xmlns:a16="http://schemas.microsoft.com/office/drawing/2014/main" id="{DC5FB839-9930-4C77-A9C6-3B0368FADFAB}"/>
              </a:ext>
            </a:extLst>
          </p:cNvPr>
          <p:cNvSpPr>
            <a:spLocks noGrp="1"/>
          </p:cNvSpPr>
          <p:nvPr>
            <p:ph idx="1"/>
          </p:nvPr>
        </p:nvSpPr>
        <p:spPr>
          <a:xfrm>
            <a:off x="504825" y="1853754"/>
            <a:ext cx="11277600" cy="4518471"/>
          </a:xfrm>
        </p:spPr>
        <p:txBody>
          <a:bodyPr>
            <a:normAutofit/>
          </a:bodyPr>
          <a:lstStyle/>
          <a:p>
            <a:r>
              <a:rPr lang="en-US" dirty="0"/>
              <a:t>There is considerable scope for improvement, and many changes can be made to enhance this project. These includes:</a:t>
            </a:r>
          </a:p>
          <a:p>
            <a:r>
              <a:rPr lang="en-US" dirty="0"/>
              <a:t>A smoother user interface.</a:t>
            </a:r>
          </a:p>
          <a:p>
            <a:r>
              <a:rPr lang="en-US" dirty="0"/>
              <a:t>Adding the details of the colleges in each state and displaying them priority wise based on their selected stream and entrance.</a:t>
            </a:r>
          </a:p>
          <a:p>
            <a:r>
              <a:rPr lang="en-US" dirty="0"/>
              <a:t>Adding the new feature “Giving Feedback” which makes us to still work more on this project to make it </a:t>
            </a:r>
            <a:r>
              <a:rPr lang="en-US" dirty="0" err="1"/>
              <a:t>Effiecient</a:t>
            </a:r>
            <a:r>
              <a:rPr lang="en-US" dirty="0"/>
              <a:t>.</a:t>
            </a:r>
          </a:p>
          <a:p>
            <a:r>
              <a:rPr lang="en-US" dirty="0"/>
              <a:t> A permanent web portal that will allow a user to select the stream for the career, and a way to integrate the project with the HTML, CSS JAVASCRIPT.</a:t>
            </a:r>
            <a:endParaRPr lang="en-IN" dirty="0"/>
          </a:p>
        </p:txBody>
      </p:sp>
    </p:spTree>
    <p:extLst>
      <p:ext uri="{BB962C8B-B14F-4D97-AF65-F5344CB8AC3E}">
        <p14:creationId xmlns:p14="http://schemas.microsoft.com/office/powerpoint/2010/main" val="2380725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8870-F555-4EE9-AFD6-C12380D7BAA9}"/>
              </a:ext>
            </a:extLst>
          </p:cNvPr>
          <p:cNvSpPr>
            <a:spLocks noGrp="1"/>
          </p:cNvSpPr>
          <p:nvPr>
            <p:ph type="title"/>
          </p:nvPr>
        </p:nvSpPr>
        <p:spPr/>
        <p:txBody>
          <a:bodyPr>
            <a:normAutofit/>
          </a:bodyPr>
          <a:lstStyle/>
          <a:p>
            <a:r>
              <a:rPr lang="en-US" sz="4800" b="1"/>
              <a:t>                   </a:t>
            </a:r>
            <a:r>
              <a:rPr lang="en-US" sz="4800" b="1" dirty="0"/>
              <a:t>RESULTS </a:t>
            </a:r>
          </a:p>
        </p:txBody>
      </p:sp>
      <p:sp>
        <p:nvSpPr>
          <p:cNvPr id="3" name="Content Placeholder 2">
            <a:extLst>
              <a:ext uri="{FF2B5EF4-FFF2-40B4-BE49-F238E27FC236}">
                <a16:creationId xmlns:a16="http://schemas.microsoft.com/office/drawing/2014/main" id="{812E1BED-8FC8-4B7B-97CA-2CA17B2F7851}"/>
              </a:ext>
            </a:extLst>
          </p:cNvPr>
          <p:cNvSpPr>
            <a:spLocks noGrp="1"/>
          </p:cNvSpPr>
          <p:nvPr>
            <p:ph idx="1"/>
          </p:nvPr>
        </p:nvSpPr>
        <p:spPr/>
        <p:txBody>
          <a:bodyPr/>
          <a:lstStyle/>
          <a:p>
            <a:r>
              <a:rPr lang="en-US" dirty="0"/>
              <a:t>Our Project helps many students as we have shown above.</a:t>
            </a:r>
          </a:p>
          <a:p>
            <a:r>
              <a:rPr lang="en-US" dirty="0"/>
              <a:t>Students can choose their appropriate stream which suits them.</a:t>
            </a:r>
          </a:p>
          <a:p>
            <a:r>
              <a:rPr lang="en-US" dirty="0"/>
              <a:t>Students will know their performance at present ,  and they will try to improve.</a:t>
            </a:r>
          </a:p>
          <a:p>
            <a:r>
              <a:rPr lang="en-US" dirty="0"/>
              <a:t>If users have any queries are also cleared by our project.</a:t>
            </a:r>
          </a:p>
        </p:txBody>
      </p:sp>
    </p:spTree>
    <p:extLst>
      <p:ext uri="{BB962C8B-B14F-4D97-AF65-F5344CB8AC3E}">
        <p14:creationId xmlns:p14="http://schemas.microsoft.com/office/powerpoint/2010/main" val="273273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3E7FE-1B8A-481C-AF4E-1D3268057D7E}"/>
              </a:ext>
            </a:extLst>
          </p:cNvPr>
          <p:cNvSpPr>
            <a:spLocks noGrp="1"/>
          </p:cNvSpPr>
          <p:nvPr>
            <p:ph type="title"/>
          </p:nvPr>
        </p:nvSpPr>
        <p:spPr/>
        <p:txBody>
          <a:bodyPr/>
          <a:lstStyle/>
          <a:p>
            <a:br>
              <a:rPr lang="en-US" dirty="0"/>
            </a:br>
            <a:r>
              <a:rPr lang="en-IN" dirty="0"/>
              <a:t>                          </a:t>
            </a:r>
            <a:r>
              <a:rPr lang="en-IN" b="1" dirty="0"/>
              <a:t>INTRODUCTION</a:t>
            </a:r>
          </a:p>
        </p:txBody>
      </p:sp>
      <p:sp>
        <p:nvSpPr>
          <p:cNvPr id="3" name="Content Placeholder 2">
            <a:extLst>
              <a:ext uri="{FF2B5EF4-FFF2-40B4-BE49-F238E27FC236}">
                <a16:creationId xmlns:a16="http://schemas.microsoft.com/office/drawing/2014/main" id="{C8CD8B38-7B39-4210-A4B8-48170E46C03D}"/>
              </a:ext>
            </a:extLst>
          </p:cNvPr>
          <p:cNvSpPr>
            <a:spLocks noGrp="1"/>
          </p:cNvSpPr>
          <p:nvPr>
            <p:ph idx="1"/>
          </p:nvPr>
        </p:nvSpPr>
        <p:spPr>
          <a:xfrm>
            <a:off x="1085851" y="2015732"/>
            <a:ext cx="10267950" cy="3927868"/>
          </a:xfrm>
        </p:spPr>
        <p:txBody>
          <a:bodyPr/>
          <a:lstStyle/>
          <a:p>
            <a:r>
              <a:rPr lang="en-US" dirty="0"/>
              <a:t>The Mini Project titled "SCIENTIFIC STREAM SELECTION AND CAREER PLANNING" is for showing the Students career options that can be </a:t>
            </a:r>
            <a:r>
              <a:rPr lang="en-US" dirty="0" err="1"/>
              <a:t>choosed</a:t>
            </a:r>
            <a:r>
              <a:rPr lang="en-US" dirty="0"/>
              <a:t> on which their potentials are good. </a:t>
            </a:r>
          </a:p>
          <a:p>
            <a:r>
              <a:rPr lang="en-US" dirty="0"/>
              <a:t>As we are in the era of </a:t>
            </a:r>
            <a:r>
              <a:rPr lang="en-US" dirty="0" err="1"/>
              <a:t>Modernisation</a:t>
            </a:r>
            <a:r>
              <a:rPr lang="en-US" dirty="0"/>
              <a:t> , Education is the most important part of our life . Many Students who can Study well fail to choose the Right Path. </a:t>
            </a:r>
          </a:p>
          <a:p>
            <a:r>
              <a:rPr lang="en-US" dirty="0"/>
              <a:t>In Life you can become either a Passenger or a Pilot its your choice. Our Project focuses on showing them to choose Right Path.</a:t>
            </a:r>
            <a:endParaRPr lang="en-IN" dirty="0"/>
          </a:p>
        </p:txBody>
      </p:sp>
    </p:spTree>
    <p:extLst>
      <p:ext uri="{BB962C8B-B14F-4D97-AF65-F5344CB8AC3E}">
        <p14:creationId xmlns:p14="http://schemas.microsoft.com/office/powerpoint/2010/main" val="399243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8E984-098F-4115-BDC1-6A2424F589DE}"/>
              </a:ext>
            </a:extLst>
          </p:cNvPr>
          <p:cNvSpPr>
            <a:spLocks noGrp="1"/>
          </p:cNvSpPr>
          <p:nvPr>
            <p:ph type="title"/>
          </p:nvPr>
        </p:nvSpPr>
        <p:spPr>
          <a:xfrm>
            <a:off x="1489679" y="785522"/>
            <a:ext cx="9603275" cy="1049235"/>
          </a:xfrm>
        </p:spPr>
        <p:txBody>
          <a:bodyPr/>
          <a:lstStyle/>
          <a:p>
            <a:r>
              <a:rPr lang="en-US" dirty="0"/>
              <a:t>                        </a:t>
            </a:r>
            <a:r>
              <a:rPr lang="en-US" sz="3600" b="1" dirty="0"/>
              <a:t>Existing system</a:t>
            </a:r>
            <a:endParaRPr lang="en-IN" sz="3600" b="1" dirty="0"/>
          </a:p>
        </p:txBody>
      </p:sp>
      <p:sp>
        <p:nvSpPr>
          <p:cNvPr id="3" name="Content Placeholder 2">
            <a:extLst>
              <a:ext uri="{FF2B5EF4-FFF2-40B4-BE49-F238E27FC236}">
                <a16:creationId xmlns:a16="http://schemas.microsoft.com/office/drawing/2014/main" id="{91FF8FDD-0881-4490-A8FA-D7D254DC20F3}"/>
              </a:ext>
            </a:extLst>
          </p:cNvPr>
          <p:cNvSpPr>
            <a:spLocks noGrp="1"/>
          </p:cNvSpPr>
          <p:nvPr>
            <p:ph idx="1"/>
          </p:nvPr>
        </p:nvSpPr>
        <p:spPr>
          <a:xfrm>
            <a:off x="333375" y="1834757"/>
            <a:ext cx="11439525" cy="4099318"/>
          </a:xfrm>
        </p:spPr>
        <p:txBody>
          <a:bodyPr>
            <a:normAutofit/>
          </a:bodyPr>
          <a:lstStyle/>
          <a:p>
            <a:r>
              <a:rPr lang="en-US" dirty="0"/>
              <a:t>Existing system is a manual and is paper based this requirement for a lot of human effort. The question papers here are not secured. There can be redundancy of data. There can be errors in the preparations. </a:t>
            </a:r>
          </a:p>
          <a:p>
            <a:r>
              <a:rPr lang="en-US" dirty="0" err="1"/>
              <a:t>Maintainance</a:t>
            </a:r>
            <a:r>
              <a:rPr lang="en-US" dirty="0"/>
              <a:t> is difficult process.</a:t>
            </a:r>
          </a:p>
          <a:p>
            <a:r>
              <a:rPr lang="en-US" dirty="0"/>
              <a:t>Guidance and counselling has been limited to few institutions therefore not all the students get the proper guidance.</a:t>
            </a:r>
          </a:p>
          <a:p>
            <a:r>
              <a:rPr lang="en-US" dirty="0"/>
              <a:t>Although some career guidance websites are present it charges huge fees which is not affordable by large group of society.</a:t>
            </a:r>
          </a:p>
          <a:p>
            <a:r>
              <a:rPr lang="en-US" dirty="0"/>
              <a:t>The students nowadays may find uncomfortable to approach a guide who is older in age this is due to generation gap.</a:t>
            </a:r>
            <a:endParaRPr lang="en-IN" dirty="0"/>
          </a:p>
          <a:p>
            <a:endParaRPr lang="en-US" dirty="0"/>
          </a:p>
        </p:txBody>
      </p:sp>
    </p:spTree>
    <p:extLst>
      <p:ext uri="{BB962C8B-B14F-4D97-AF65-F5344CB8AC3E}">
        <p14:creationId xmlns:p14="http://schemas.microsoft.com/office/powerpoint/2010/main" val="283850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2C8CB-6484-4310-8612-95E1A89B17EA}"/>
              </a:ext>
            </a:extLst>
          </p:cNvPr>
          <p:cNvSpPr>
            <a:spLocks noGrp="1"/>
          </p:cNvSpPr>
          <p:nvPr>
            <p:ph type="title"/>
          </p:nvPr>
        </p:nvSpPr>
        <p:spPr/>
        <p:txBody>
          <a:bodyPr/>
          <a:lstStyle/>
          <a:p>
            <a:r>
              <a:rPr lang="en-US" dirty="0"/>
              <a:t>                          </a:t>
            </a:r>
            <a:r>
              <a:rPr lang="en-US" b="1" dirty="0"/>
              <a:t>Proposed system</a:t>
            </a:r>
            <a:endParaRPr lang="en-IN" b="1" dirty="0"/>
          </a:p>
        </p:txBody>
      </p:sp>
      <p:sp>
        <p:nvSpPr>
          <p:cNvPr id="3" name="Content Placeholder 2">
            <a:extLst>
              <a:ext uri="{FF2B5EF4-FFF2-40B4-BE49-F238E27FC236}">
                <a16:creationId xmlns:a16="http://schemas.microsoft.com/office/drawing/2014/main" id="{025C74DF-A854-4590-BD3F-D158BC714858}"/>
              </a:ext>
            </a:extLst>
          </p:cNvPr>
          <p:cNvSpPr>
            <a:spLocks noGrp="1"/>
          </p:cNvSpPr>
          <p:nvPr>
            <p:ph idx="1"/>
          </p:nvPr>
        </p:nvSpPr>
        <p:spPr>
          <a:xfrm>
            <a:off x="342901" y="2015732"/>
            <a:ext cx="10711954" cy="3450613"/>
          </a:xfrm>
        </p:spPr>
        <p:txBody>
          <a:bodyPr>
            <a:normAutofit/>
          </a:bodyPr>
          <a:lstStyle/>
          <a:p>
            <a:r>
              <a:rPr lang="en-US" dirty="0"/>
              <a:t>In this system, questions can be stored and retrieved easily. The system checks the answer by matching the predefined answers in the database and user’s answers.</a:t>
            </a:r>
          </a:p>
          <a:p>
            <a:r>
              <a:rPr lang="en-US" dirty="0"/>
              <a:t>In this system, the students have to select the class and their branch, then the test is conducted, after the test they can check their marks. Based on   their marks and branch selected branch we suggest them the best colleges priority wise.</a:t>
            </a:r>
          </a:p>
          <a:p>
            <a:r>
              <a:rPr lang="en-US" dirty="0"/>
              <a:t>3. The admin can see the details of all the users who are registered in to this system.</a:t>
            </a:r>
          </a:p>
          <a:p>
            <a:r>
              <a:rPr lang="en-US" dirty="0"/>
              <a:t>4. In this system, the students can ask for the queries and will be given by the admin in order to solve the problems of the students.</a:t>
            </a:r>
            <a:endParaRPr lang="en-IN" dirty="0"/>
          </a:p>
        </p:txBody>
      </p:sp>
    </p:spTree>
    <p:extLst>
      <p:ext uri="{BB962C8B-B14F-4D97-AF65-F5344CB8AC3E}">
        <p14:creationId xmlns:p14="http://schemas.microsoft.com/office/powerpoint/2010/main" val="1477064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1820F-A53E-4770-A137-C503887F41E7}"/>
              </a:ext>
            </a:extLst>
          </p:cNvPr>
          <p:cNvSpPr>
            <a:spLocks noGrp="1"/>
          </p:cNvSpPr>
          <p:nvPr>
            <p:ph type="title"/>
          </p:nvPr>
        </p:nvSpPr>
        <p:spPr/>
        <p:txBody>
          <a:bodyPr/>
          <a:lstStyle/>
          <a:p>
            <a:br>
              <a:rPr lang="en-US" dirty="0"/>
            </a:br>
            <a:r>
              <a:rPr lang="en-IN" dirty="0"/>
              <a:t>software  and  hardware  requirements</a:t>
            </a:r>
          </a:p>
        </p:txBody>
      </p:sp>
      <p:sp>
        <p:nvSpPr>
          <p:cNvPr id="3" name="Content Placeholder 2">
            <a:extLst>
              <a:ext uri="{FF2B5EF4-FFF2-40B4-BE49-F238E27FC236}">
                <a16:creationId xmlns:a16="http://schemas.microsoft.com/office/drawing/2014/main" id="{54B338E9-AB81-4CC8-86FB-E022771770A9}"/>
              </a:ext>
            </a:extLst>
          </p:cNvPr>
          <p:cNvSpPr>
            <a:spLocks noGrp="1"/>
          </p:cNvSpPr>
          <p:nvPr>
            <p:ph idx="1"/>
          </p:nvPr>
        </p:nvSpPr>
        <p:spPr/>
        <p:txBody>
          <a:bodyPr/>
          <a:lstStyle/>
          <a:p>
            <a:r>
              <a:rPr lang="en-US" dirty="0"/>
              <a:t>LANGUAGE : C++</a:t>
            </a:r>
          </a:p>
          <a:p>
            <a:r>
              <a:rPr lang="en-US" dirty="0"/>
              <a:t>PLATFORM :  DEV C++</a:t>
            </a:r>
          </a:p>
          <a:p>
            <a:r>
              <a:rPr lang="en-US" dirty="0"/>
              <a:t>OPERATING SYSTEM :  WINDOWS 10 PRO – 64 BIT</a:t>
            </a:r>
          </a:p>
          <a:p>
            <a:r>
              <a:rPr lang="en-US" dirty="0"/>
              <a:t>PROCESSOR :  INTEL® CORE™i7 8</a:t>
            </a:r>
            <a:r>
              <a:rPr lang="en-US" baseline="30000" dirty="0"/>
              <a:t>th</a:t>
            </a:r>
            <a:r>
              <a:rPr lang="en-US" dirty="0"/>
              <a:t> GENERATION</a:t>
            </a:r>
          </a:p>
          <a:p>
            <a:r>
              <a:rPr lang="en-US" dirty="0"/>
              <a:t>MEMORY : 8192 MB RAM </a:t>
            </a:r>
            <a:endParaRPr lang="en-IN" dirty="0"/>
          </a:p>
        </p:txBody>
      </p:sp>
    </p:spTree>
    <p:extLst>
      <p:ext uri="{BB962C8B-B14F-4D97-AF65-F5344CB8AC3E}">
        <p14:creationId xmlns:p14="http://schemas.microsoft.com/office/powerpoint/2010/main" val="226189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0A6DA-595E-4F64-AA35-DC002C8448E1}"/>
              </a:ext>
            </a:extLst>
          </p:cNvPr>
          <p:cNvSpPr>
            <a:spLocks noGrp="1"/>
          </p:cNvSpPr>
          <p:nvPr>
            <p:ph type="title"/>
          </p:nvPr>
        </p:nvSpPr>
        <p:spPr/>
        <p:txBody>
          <a:bodyPr/>
          <a:lstStyle/>
          <a:p>
            <a:r>
              <a:rPr lang="en-US" b="1" dirty="0"/>
              <a:t>                         implementation</a:t>
            </a:r>
            <a:endParaRPr lang="en-IN" b="1" dirty="0"/>
          </a:p>
        </p:txBody>
      </p:sp>
      <p:sp>
        <p:nvSpPr>
          <p:cNvPr id="3" name="Content Placeholder 2">
            <a:extLst>
              <a:ext uri="{FF2B5EF4-FFF2-40B4-BE49-F238E27FC236}">
                <a16:creationId xmlns:a16="http://schemas.microsoft.com/office/drawing/2014/main" id="{5478B585-3C40-4617-8361-46594C847B5D}"/>
              </a:ext>
            </a:extLst>
          </p:cNvPr>
          <p:cNvSpPr>
            <a:spLocks noGrp="1"/>
          </p:cNvSpPr>
          <p:nvPr>
            <p:ph idx="1"/>
          </p:nvPr>
        </p:nvSpPr>
        <p:spPr/>
        <p:txBody>
          <a:bodyPr/>
          <a:lstStyle/>
          <a:p>
            <a:pPr marL="0" indent="0">
              <a:buNone/>
            </a:pPr>
            <a:endParaRPr lang="en-US" dirty="0"/>
          </a:p>
          <a:p>
            <a:pPr marL="0" indent="0">
              <a:buNone/>
            </a:pPr>
            <a:r>
              <a:rPr lang="en-US" dirty="0"/>
              <a:t>Modules in our Project :</a:t>
            </a:r>
          </a:p>
          <a:p>
            <a:r>
              <a:rPr lang="en-IN" dirty="0"/>
              <a:t>Student Register </a:t>
            </a:r>
          </a:p>
          <a:p>
            <a:r>
              <a:rPr lang="en-IN" dirty="0"/>
              <a:t>Student Login</a:t>
            </a:r>
          </a:p>
          <a:p>
            <a:r>
              <a:rPr lang="en-IN" dirty="0"/>
              <a:t>Admin Login</a:t>
            </a:r>
          </a:p>
          <a:p>
            <a:r>
              <a:rPr lang="en-IN" dirty="0"/>
              <a:t>Ask a Query</a:t>
            </a:r>
          </a:p>
        </p:txBody>
      </p:sp>
    </p:spTree>
    <p:extLst>
      <p:ext uri="{BB962C8B-B14F-4D97-AF65-F5344CB8AC3E}">
        <p14:creationId xmlns:p14="http://schemas.microsoft.com/office/powerpoint/2010/main" val="76681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C597-FF0E-4A31-9A8D-913147A85DC0}"/>
              </a:ext>
            </a:extLst>
          </p:cNvPr>
          <p:cNvSpPr>
            <a:spLocks noGrp="1"/>
          </p:cNvSpPr>
          <p:nvPr>
            <p:ph type="title"/>
          </p:nvPr>
        </p:nvSpPr>
        <p:spPr>
          <a:xfrm>
            <a:off x="1451579" y="804519"/>
            <a:ext cx="9603275" cy="2272056"/>
          </a:xfrm>
        </p:spPr>
        <p:txBody>
          <a:bodyPr>
            <a:normAutofit fontScale="90000"/>
          </a:bodyPr>
          <a:lstStyle/>
          <a:p>
            <a:br>
              <a:rPr lang="en-US" dirty="0"/>
            </a:br>
            <a:r>
              <a:rPr lang="en-US" dirty="0"/>
              <a:t>               </a:t>
            </a:r>
            <a:r>
              <a:rPr lang="en-US" b="1" dirty="0"/>
              <a:t>STUDENT REGISTER MODULE</a:t>
            </a:r>
            <a:br>
              <a:rPr lang="en-US" b="1" dirty="0"/>
            </a:br>
            <a:br>
              <a:rPr lang="en-US" b="1" dirty="0"/>
            </a:br>
            <a:br>
              <a:rPr lang="en-US" b="1" dirty="0"/>
            </a:br>
            <a:endParaRPr lang="en-IN" b="1" dirty="0"/>
          </a:p>
        </p:txBody>
      </p:sp>
      <p:sp>
        <p:nvSpPr>
          <p:cNvPr id="3" name="Content Placeholder 2">
            <a:extLst>
              <a:ext uri="{FF2B5EF4-FFF2-40B4-BE49-F238E27FC236}">
                <a16:creationId xmlns:a16="http://schemas.microsoft.com/office/drawing/2014/main" id="{BA9C7BAE-FE32-478F-B909-4BA3CE7F83E0}"/>
              </a:ext>
            </a:extLst>
          </p:cNvPr>
          <p:cNvSpPr>
            <a:spLocks noGrp="1"/>
          </p:cNvSpPr>
          <p:nvPr>
            <p:ph idx="1"/>
          </p:nvPr>
        </p:nvSpPr>
        <p:spPr/>
        <p:txBody>
          <a:bodyPr/>
          <a:lstStyle/>
          <a:p>
            <a:endParaRPr lang="en-US" b="1" dirty="0"/>
          </a:p>
          <a:p>
            <a:r>
              <a:rPr lang="en-US" dirty="0"/>
              <a:t>We have given a choice for the student to register by a new Username and Password.</a:t>
            </a:r>
          </a:p>
          <a:p>
            <a:endParaRPr lang="en-US" dirty="0"/>
          </a:p>
          <a:p>
            <a:pPr marL="0" indent="0">
              <a:buNone/>
            </a:pPr>
            <a:endParaRPr lang="en-US" dirty="0"/>
          </a:p>
          <a:p>
            <a:endParaRPr lang="en-IN" dirty="0"/>
          </a:p>
        </p:txBody>
      </p:sp>
      <p:pic>
        <p:nvPicPr>
          <p:cNvPr id="9" name="Picture 8">
            <a:extLst>
              <a:ext uri="{FF2B5EF4-FFF2-40B4-BE49-F238E27FC236}">
                <a16:creationId xmlns:a16="http://schemas.microsoft.com/office/drawing/2014/main" id="{D9F21157-1C2F-44EB-A0AC-67048C821B05}"/>
              </a:ext>
            </a:extLst>
          </p:cNvPr>
          <p:cNvPicPr>
            <a:picLocks noChangeAspect="1"/>
          </p:cNvPicPr>
          <p:nvPr/>
        </p:nvPicPr>
        <p:blipFill>
          <a:blip r:embed="rId2"/>
          <a:stretch>
            <a:fillRect/>
          </a:stretch>
        </p:blipFill>
        <p:spPr>
          <a:xfrm>
            <a:off x="1285875" y="3261239"/>
            <a:ext cx="9768979" cy="2460999"/>
          </a:xfrm>
          <a:prstGeom prst="rect">
            <a:avLst/>
          </a:prstGeom>
        </p:spPr>
      </p:pic>
    </p:spTree>
    <p:extLst>
      <p:ext uri="{BB962C8B-B14F-4D97-AF65-F5344CB8AC3E}">
        <p14:creationId xmlns:p14="http://schemas.microsoft.com/office/powerpoint/2010/main" val="322950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A93C-B744-4816-A9BA-E1B380FDD51D}"/>
              </a:ext>
            </a:extLst>
          </p:cNvPr>
          <p:cNvSpPr>
            <a:spLocks noGrp="1"/>
          </p:cNvSpPr>
          <p:nvPr>
            <p:ph type="title"/>
          </p:nvPr>
        </p:nvSpPr>
        <p:spPr>
          <a:xfrm>
            <a:off x="1870679" y="661645"/>
            <a:ext cx="9603275" cy="1052856"/>
          </a:xfrm>
        </p:spPr>
        <p:txBody>
          <a:bodyPr>
            <a:noAutofit/>
          </a:bodyPr>
          <a:lstStyle/>
          <a:p>
            <a:r>
              <a:rPr lang="en-US" sz="1800" b="1" dirty="0"/>
              <a:t>1. Student  details like Name , Contact no , Email-id , Father Name are        saved into a file after Registering .</a:t>
            </a:r>
            <a:br>
              <a:rPr lang="en-US" sz="1800" b="1" dirty="0"/>
            </a:br>
            <a:r>
              <a:rPr lang="en-US" sz="1800" b="1" dirty="0"/>
              <a:t>2. Registered Username and Password are saved into another file.</a:t>
            </a:r>
            <a:br>
              <a:rPr lang="en-US" sz="1800" b="1" dirty="0"/>
            </a:br>
            <a:endParaRPr lang="en-IN" sz="1800" b="1" dirty="0"/>
          </a:p>
        </p:txBody>
      </p:sp>
      <p:pic>
        <p:nvPicPr>
          <p:cNvPr id="5" name="Content Placeholder 4">
            <a:extLst>
              <a:ext uri="{FF2B5EF4-FFF2-40B4-BE49-F238E27FC236}">
                <a16:creationId xmlns:a16="http://schemas.microsoft.com/office/drawing/2014/main" id="{E0AF43D0-C4DC-4D5A-AC6D-86BCD9159562}"/>
              </a:ext>
            </a:extLst>
          </p:cNvPr>
          <p:cNvPicPr>
            <a:picLocks noGrp="1" noChangeAspect="1"/>
          </p:cNvPicPr>
          <p:nvPr>
            <p:ph idx="1"/>
          </p:nvPr>
        </p:nvPicPr>
        <p:blipFill>
          <a:blip r:embed="rId2"/>
          <a:stretch>
            <a:fillRect/>
          </a:stretch>
        </p:blipFill>
        <p:spPr>
          <a:xfrm>
            <a:off x="1152524" y="1790700"/>
            <a:ext cx="10601325" cy="4210050"/>
          </a:xfrm>
        </p:spPr>
      </p:pic>
    </p:spTree>
    <p:extLst>
      <p:ext uri="{BB962C8B-B14F-4D97-AF65-F5344CB8AC3E}">
        <p14:creationId xmlns:p14="http://schemas.microsoft.com/office/powerpoint/2010/main" val="37112315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198</TotalTime>
  <Words>882</Words>
  <Application>Microsoft Office PowerPoint</Application>
  <PresentationFormat>Widescreen</PresentationFormat>
  <Paragraphs>75</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Gill Sans MT</vt:lpstr>
      <vt:lpstr>Gallery</vt:lpstr>
      <vt:lpstr>Scientific stream selection                     -map your tALENTS  </vt:lpstr>
      <vt:lpstr>                         contents</vt:lpstr>
      <vt:lpstr>                           INTRODUCTION</vt:lpstr>
      <vt:lpstr>                        Existing system</vt:lpstr>
      <vt:lpstr>                          Proposed system</vt:lpstr>
      <vt:lpstr> software  and  hardware  requirements</vt:lpstr>
      <vt:lpstr>                         implementation</vt:lpstr>
      <vt:lpstr>                STUDENT REGISTER MODULE   </vt:lpstr>
      <vt:lpstr>1. Student  details like Name , Contact no , Email-id , Father Name are        saved into a file after Registering . 2. Registered Username and Password are saved into another file. </vt:lpstr>
      <vt:lpstr>                    STUDENT LOGIN MODULE</vt:lpstr>
      <vt:lpstr>   1. After logging in successfully student must enter the class      completed</vt:lpstr>
      <vt:lpstr>2.If the class completed by the user was 10 th ,  We conduct a simple test on maths and biology .</vt:lpstr>
      <vt:lpstr>3.If the class completed by the user was 12 th  We take the stream choosen by user for Intermediate. Student must choose their respective stream (mpc or bipc).</vt:lpstr>
      <vt:lpstr>4.We display List of Entrances and their details in user’s selected stream. 5.We also display the branches available for BIPC students after 12 th.</vt:lpstr>
      <vt:lpstr>6.If the class completed by the user was Undergraduate. We suggest user, possibilities after Undergraduation (M.S, M.tech).</vt:lpstr>
      <vt:lpstr>7.User need to choose in which he is willing to go. 8.A simple test is conducted to view their performance in respected stream.</vt:lpstr>
      <vt:lpstr>9.User performance is displayed and user can know top colleges in the respected stream. 10.College details can also viewed at a time.</vt:lpstr>
      <vt:lpstr>                              ADMIN LOGIN 1.Admin must login by his unique username and password. 2.Admin can access all details of registered users. </vt:lpstr>
      <vt:lpstr>        3. Admin can view all the queries asked by the users.         4.Admin can reply to the queries asked by the users.</vt:lpstr>
      <vt:lpstr>                               ASK A QUERY  1. Users can ask queries and get answer for those queries. 2.Queries asked are sent to admin and will be replied soon.    </vt:lpstr>
      <vt:lpstr>                             conclusion</vt:lpstr>
      <vt:lpstr>                            Future SCOPE</vt:lpstr>
      <vt:lpstr>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stream selection                      -map your tALENT</dc:title>
  <dc:creator>kalyan reddy</dc:creator>
  <cp:lastModifiedBy>Saiteja Chitti</cp:lastModifiedBy>
  <cp:revision>25</cp:revision>
  <dcterms:created xsi:type="dcterms:W3CDTF">2019-10-24T04:41:02Z</dcterms:created>
  <dcterms:modified xsi:type="dcterms:W3CDTF">2019-10-26T02:36:12Z</dcterms:modified>
</cp:coreProperties>
</file>