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Driven Ideas</a:t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607" y="468650"/>
            <a:ext cx="2978800" cy="19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721700" y="294525"/>
            <a:ext cx="57006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are our goals?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436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More Business Listings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More Search &amp; Ad Optimization packages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More Social Networking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431150" y="185650"/>
            <a:ext cx="628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Reviewed Businesses 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88" y="895138"/>
            <a:ext cx="8262424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373500" y="362950"/>
            <a:ext cx="23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Usage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AZ: Active Users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Mexican Restaurants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Review Counts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432000" y="253525"/>
            <a:ext cx="22800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Ratings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5675"/>
            <a:ext cx="36576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850" y="1795675"/>
            <a:ext cx="36004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531800" y="1313225"/>
            <a:ext cx="12174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Open</a:t>
            </a:r>
            <a:endParaRPr sz="3000"/>
          </a:p>
        </p:txBody>
      </p:sp>
      <p:sp>
        <p:nvSpPr>
          <p:cNvPr id="82" name="Shape 82"/>
          <p:cNvSpPr txBox="1"/>
          <p:nvPr/>
        </p:nvSpPr>
        <p:spPr>
          <a:xfrm>
            <a:off x="6322575" y="1284125"/>
            <a:ext cx="14190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Closed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951550" y="1955325"/>
            <a:ext cx="32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Next Steps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5620250" y="2285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