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78b4b688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78b4b688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78b4b688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78b4b688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78b4b688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78b4b688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78b4b688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78b4b688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78b4b68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78b4b68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78b4b688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78b4b688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78b4b688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78b4b688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Average width: 156.63427884216637 | Average height: 69.79688147963839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78b4b688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78b4b688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78b4b688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78b4b688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CTC loss is used in sequence-to-sequence tasks where you have an input sequence (image of handwriting) and an output sequence (a sequence of characters).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78b4b688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78b4b688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78b4b688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78b4b688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Mean edit distance for epoch 50 =  17.38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hyperlink" Target="https://keras.io/examples/vision/handwriting_recognitio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hyperlink" Target="https://sid2697.github.io/Blog_Sid/algorithm/2019/10/19/CTC-Loss.html#:~:text=Connectionist%20Temporal%20Classification%20(CTC)%20is,the%20training%20process%20more%20straightforward.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Handwritten Words Recognition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Kalyan Lakshmanan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132950"/>
            <a:ext cx="4419600" cy="190210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3885675" y="2804425"/>
            <a:ext cx="51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streamtit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Preprocessing Pipeline - PIL to Tensor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Bounding 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Automated Cropping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 on more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Fine tune to my handwriting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Image augmentation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 word segmentation for future pages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788" y="761813"/>
            <a:ext cx="2262425" cy="36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4474000" y="4453550"/>
            <a:ext cx="46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If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315000" y="43145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Aalyon Labshmanan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163" y="1825675"/>
            <a:ext cx="2347700" cy="9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6100" y="1839325"/>
            <a:ext cx="1920275" cy="9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0312" y="1839325"/>
            <a:ext cx="2291362" cy="9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168688" y="2950175"/>
            <a:ext cx="181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Marhuritin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884038" y="2950175"/>
            <a:ext cx="51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Words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066025" y="3504275"/>
            <a:ext cx="50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245688" y="2950175"/>
            <a:ext cx="440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leogrition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7000" y="3762150"/>
            <a:ext cx="7810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8425" y="3838350"/>
            <a:ext cx="151447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66600" y="1143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Digitize my notes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 Cases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Captcha Solver - Security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Document/Form digitization - $ / archival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Personality clustering - graphology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563" y="950875"/>
            <a:ext cx="1562875" cy="11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975" y="1017728"/>
            <a:ext cx="1345775" cy="862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8125" y="828438"/>
            <a:ext cx="775450" cy="124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4282450" y="1971250"/>
            <a:ext cx="48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Ilthy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914675" y="1971250"/>
            <a:ext cx="31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No.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871575" y="1971250"/>
            <a:ext cx="11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If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25" y="1492288"/>
            <a:ext cx="6791325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5517875" y="572425"/>
            <a:ext cx="37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Handwriting recognition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25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IAM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1539 documents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&gt; 13000 lines of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as a benchmark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96,456 words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201" y="120401"/>
            <a:ext cx="4653400" cy="19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69" y="2900094"/>
            <a:ext cx="3365074" cy="23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4525" y="2571749"/>
            <a:ext cx="3072175" cy="22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6700" y="2800875"/>
            <a:ext cx="2176875" cy="16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1964900" y="510375"/>
            <a:ext cx="51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/ Data Pipeline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TENSORS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Resize, Pad, Normalize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Labels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Tokenize, Pad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78 char classes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125" y="167800"/>
            <a:ext cx="1884465" cy="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4895675" y="1017725"/>
            <a:ext cx="26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Tonyor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6038" y="167800"/>
            <a:ext cx="2083025" cy="12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7425175" y="1017725"/>
            <a:ext cx="247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Flow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417923"/>
            <a:ext cx="4059972" cy="35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Connectionist Temporal Classification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sequence-to-sequence tasks where you have an input sequence (image of handwriting) and an output sequence (a sequence of characters).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238" y="2101325"/>
            <a:ext cx="5947525" cy="28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1375200" y="4703625"/>
            <a:ext cx="63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Explanation of Connectionist Temporal Classification | Siddhant’s Scratch Book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093"/>
            <a:ext cx="9143999" cy="4499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Distance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measure of the similarity between two strings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Insertions / deletions / substitutions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137" y="1773250"/>
            <a:ext cx="3981725" cy="30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