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55E7-1CF2-4FB3-966D-E5224CF09912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6.S097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Kevin Lyons</a:t>
            </a:r>
          </a:p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Adbulhai</a:t>
            </a:r>
            <a:endParaRPr lang="en-US" dirty="0" smtClean="0"/>
          </a:p>
          <a:p>
            <a:r>
              <a:rPr lang="en-US" dirty="0" smtClean="0"/>
              <a:t>Mark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clusters of crime within Boston and see how these areas are correlated to traffic patterns</a:t>
            </a:r>
          </a:p>
          <a:p>
            <a:r>
              <a:rPr lang="en-US" dirty="0" smtClean="0"/>
              <a:t>By finding areas where crime is prevalent, will be able to identify places which needs more security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Boston crime data database provided on the 6.S097 website</a:t>
            </a:r>
          </a:p>
          <a:p>
            <a:r>
              <a:rPr lang="en-US" dirty="0" smtClean="0"/>
              <a:t>Divide the data into categories: damage, disrupt, med, other, and violent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hierarchichal</a:t>
            </a:r>
            <a:r>
              <a:rPr lang="en-US" dirty="0" smtClean="0"/>
              <a:t> clustering method to find clusters within the categories</a:t>
            </a:r>
          </a:p>
          <a:p>
            <a:r>
              <a:rPr lang="en-US" dirty="0" smtClean="0"/>
              <a:t>Shave the clusters to find areas where crime is prevalent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8848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47015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1624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6073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28811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101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6.S097 Project</vt:lpstr>
      <vt:lpstr>Problem</vt:lpstr>
      <vt:lpstr>Algorithm and Implementation</vt:lpstr>
      <vt:lpstr>Damage</vt:lpstr>
      <vt:lpstr>Disrupt</vt:lpstr>
      <vt:lpstr>Med</vt:lpstr>
      <vt:lpstr>Other</vt:lpstr>
      <vt:lpstr>Violent</vt:lpstr>
      <vt:lpstr>Performance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6.S097 Project</dc:title>
  <dc:creator>Mark</dc:creator>
  <cp:lastModifiedBy>Mark</cp:lastModifiedBy>
  <cp:revision>5</cp:revision>
  <dcterms:created xsi:type="dcterms:W3CDTF">2017-02-02T04:14:54Z</dcterms:created>
  <dcterms:modified xsi:type="dcterms:W3CDTF">2017-02-02T05:08:30Z</dcterms:modified>
</cp:coreProperties>
</file>