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5" r:id="rId7"/>
    <p:sldId id="263" r:id="rId8"/>
    <p:sldId id="264" r:id="rId9"/>
    <p:sldId id="260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1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4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7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4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7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9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8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7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0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55E7-1CF2-4FB3-966D-E5224CF09912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8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6.S097 Project</a:t>
            </a:r>
            <a:br>
              <a:rPr lang="en-US" dirty="0" smtClean="0"/>
            </a:br>
            <a:r>
              <a:rPr lang="en-US" sz="2500" i="1" dirty="0" smtClean="0"/>
              <a:t>Understanding Crime &amp; Traffic for Safer Urban Planning</a:t>
            </a:r>
            <a:endParaRPr lang="en-US" sz="25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Subby</a:t>
            </a:r>
            <a:r>
              <a:rPr lang="en-US" dirty="0" smtClean="0"/>
              <a:t> </a:t>
            </a:r>
            <a:r>
              <a:rPr lang="en-US" dirty="0" err="1" smtClean="0"/>
              <a:t>Olubeko</a:t>
            </a:r>
            <a:endParaRPr lang="en-US" dirty="0" smtClean="0"/>
          </a:p>
          <a:p>
            <a:r>
              <a:rPr lang="en-US" dirty="0" err="1" smtClean="0"/>
              <a:t>Marwa</a:t>
            </a:r>
            <a:r>
              <a:rPr lang="en-US" dirty="0" smtClean="0"/>
              <a:t> </a:t>
            </a:r>
            <a:r>
              <a:rPr lang="en-US" dirty="0" err="1" smtClean="0"/>
              <a:t>Adbulhai</a:t>
            </a:r>
            <a:endParaRPr lang="en-US" dirty="0" smtClean="0"/>
          </a:p>
          <a:p>
            <a:r>
              <a:rPr lang="en-US" dirty="0" smtClean="0"/>
              <a:t>Mark Wang</a:t>
            </a:r>
          </a:p>
          <a:p>
            <a:r>
              <a:rPr lang="en-US" dirty="0"/>
              <a:t>Kevin Lyons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8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Areas with the highest traffic volumes are</a:t>
            </a:r>
          </a:p>
          <a:p>
            <a:pPr lvl="1"/>
            <a:r>
              <a:rPr lang="en-US" dirty="0" smtClean="0"/>
              <a:t>North End</a:t>
            </a:r>
          </a:p>
          <a:p>
            <a:pPr lvl="1"/>
            <a:r>
              <a:rPr lang="en-US" dirty="0" smtClean="0"/>
              <a:t>Boston University/Kenmore</a:t>
            </a:r>
          </a:p>
          <a:p>
            <a:pPr lvl="1"/>
            <a:r>
              <a:rPr lang="en-US" dirty="0" smtClean="0"/>
              <a:t>South Boston</a:t>
            </a:r>
          </a:p>
          <a:p>
            <a:pPr lvl="1"/>
            <a:r>
              <a:rPr lang="en-US" dirty="0" smtClean="0"/>
              <a:t>South End</a:t>
            </a:r>
          </a:p>
          <a:p>
            <a:pPr lvl="1"/>
            <a:r>
              <a:rPr lang="en-US" dirty="0" smtClean="0"/>
              <a:t>Roxbury</a:t>
            </a:r>
            <a:endParaRPr lang="en-US" dirty="0"/>
          </a:p>
          <a:p>
            <a:r>
              <a:rPr lang="en-US" dirty="0" smtClean="0"/>
              <a:t>Consistent with clusters with high crime, showing traffic may be indication of areas of </a:t>
            </a:r>
            <a:r>
              <a:rPr lang="en-US" smtClean="0"/>
              <a:t>high crime</a:t>
            </a:r>
          </a:p>
        </p:txBody>
      </p:sp>
    </p:spTree>
    <p:extLst>
      <p:ext uri="{BB962C8B-B14F-4D97-AF65-F5344CB8AC3E}">
        <p14:creationId xmlns:p14="http://schemas.microsoft.com/office/powerpoint/2010/main" val="210513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clusters of crime within Boston and see how these areas are correlated to traffic patterns</a:t>
            </a:r>
          </a:p>
          <a:p>
            <a:r>
              <a:rPr lang="en-US" dirty="0" smtClean="0"/>
              <a:t>By finding areas where crime is prevalent, will be able to identify places which need more security/enforcement/etc.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29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the Boston crime data database provided on the 6.S097 website</a:t>
            </a:r>
          </a:p>
          <a:p>
            <a:r>
              <a:rPr lang="en-US" dirty="0" smtClean="0"/>
              <a:t>Divided crime data into several categories, then ran K-Means clustering with various K</a:t>
            </a:r>
          </a:p>
          <a:p>
            <a:r>
              <a:rPr lang="en-US" dirty="0" smtClean="0"/>
              <a:t>Shaved the clusters to find areas where crime is prevalent</a:t>
            </a:r>
          </a:p>
          <a:p>
            <a:r>
              <a:rPr lang="en-US" dirty="0" smtClean="0"/>
              <a:t>Combined with public Boston traffic data to find patterns and inform rider safety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0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05732"/>
            <a:ext cx="6293908" cy="4720431"/>
          </a:xfrm>
        </p:spPr>
      </p:pic>
    </p:spTree>
    <p:extLst>
      <p:ext uri="{BB962C8B-B14F-4D97-AF65-F5344CB8AC3E}">
        <p14:creationId xmlns:p14="http://schemas.microsoft.com/office/powerpoint/2010/main" val="188486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Disruptive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347015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428811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11624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160730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goal was to use hierarchical clustering, but runtime up to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Impractical for large sets n &gt; 10,000</a:t>
            </a:r>
          </a:p>
          <a:p>
            <a:r>
              <a:rPr lang="en-US" dirty="0" smtClean="0"/>
              <a:t>Went with focused K-means on crime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9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165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6.S097 Project Understanding Crime &amp; Traffic for Safer Urban Planning</vt:lpstr>
      <vt:lpstr>Problem</vt:lpstr>
      <vt:lpstr>Algorithm and Implementation</vt:lpstr>
      <vt:lpstr>Damage</vt:lpstr>
      <vt:lpstr>Disruptive</vt:lpstr>
      <vt:lpstr>Violent</vt:lpstr>
      <vt:lpstr>Medical</vt:lpstr>
      <vt:lpstr>Other</vt:lpstr>
      <vt:lpstr>Performance 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6.S097 Project</dc:title>
  <dc:creator>Mark</dc:creator>
  <cp:lastModifiedBy>Mark</cp:lastModifiedBy>
  <cp:revision>15</cp:revision>
  <dcterms:created xsi:type="dcterms:W3CDTF">2017-02-02T04:14:54Z</dcterms:created>
  <dcterms:modified xsi:type="dcterms:W3CDTF">2017-02-02T17:19:39Z</dcterms:modified>
</cp:coreProperties>
</file>