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33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4" autoAdjust="0"/>
    <p:restoredTop sz="96092" autoAdjust="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04/26/2022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2593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0950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992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5117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7937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9209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106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338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069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333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9207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2988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5970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7904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693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045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8166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5888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553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7718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494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1631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637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08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998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0889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file/Path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file/Fil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file/FileVisito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</a:t>
            </a:r>
            <a:r>
              <a:rPr lang="ru-RU" sz="2000" dirty="0" smtClean="0"/>
              <a:t>6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 smtClean="0"/>
              <a:t>Работа с файловой системой</a:t>
            </a:r>
            <a:endParaRPr lang="ru-RU" sz="2800" dirty="0" smtClean="0">
              <a:latin typeface="Helvetica" pitchFamily="2" charset="0"/>
            </a:endParaRP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Получение абсолютных путей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1638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несколько методов, связанных с абсолютными путями: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4722" y="1583522"/>
            <a:ext cx="281840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isAbsolute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getAbsolutePath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getAbsoluteFile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77450"/>
            <a:ext cx="10766764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Проверяет, хранит ли этот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File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абсолютный путь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getAbsolutePath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строку с абсолютным путём (то есть, позволяет превратить относительный в абсолютный)</a:t>
            </a:r>
            <a:endParaRPr lang="en-US" sz="1600" dirty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getAbsoluteFile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То же самое, но возвращает сразу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36879" y="4530989"/>
            <a:ext cx="6494085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absoluteFile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absoluteFile.isAbsolute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absoluteFile.getAbsolutePath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relativeFile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"readme.txt"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relativeFile.isAbsolute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relativeFile.getAbsolutePath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romangurov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lectures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/lecture-15/readme.txt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19214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Относительный путь преобразуется относительно текущей рабочей директории</a:t>
            </a:r>
          </a:p>
        </p:txBody>
      </p:sp>
    </p:spTree>
    <p:extLst>
      <p:ext uri="{BB962C8B-B14F-4D97-AF65-F5344CB8AC3E}">
        <p14:creationId xmlns:p14="http://schemas.microsoft.com/office/powerpoint/2010/main" val="1970001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5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Получение частей пути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0073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помощи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можно получить из пути его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подчасти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44640" y="1856358"/>
            <a:ext cx="247856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getPath</a:t>
            </a:r>
            <a:r>
              <a:rPr lang="ru-RU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getParent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getParentFile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25130" y="3862588"/>
            <a:ext cx="451758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 file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"/usr/bin/java"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path = file.getPath()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/usr/bin/java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 = file.getName()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java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parent = file.getParent()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/usr/bin</a:t>
            </a: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28205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Достаточно увидеть пример, тут всё просто: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45375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getParentFile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вновь, отличается только тем, что возвращает сразу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44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Символические ссылки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5284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Символическая ссылка – особый тип файла (наряду с директориями)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1293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Символическая ссылка не хранит данных, а лишь указывает некоторый путь к файлу, в который она ведёт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36107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Она может указывать и на директорию, в таком случае она похожа на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портал, ведущий из одного места файловой системы в другое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1503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Windows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символическая ссылка часто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наызвается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известным всем словом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“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ярлык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”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384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Канонический путь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5284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Допустим, даны два пути и нужно узнать, ведут ли они в один и тот же файл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91897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таких целей есть канонические пути: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14874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Обычный вызов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getAbsolutePath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сравнение путей не поможет, поскольку абсолютный путь может иметь в себе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“.”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“..”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или даже символическую ссылку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52569" y="3290185"/>
            <a:ext cx="4262705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getCanonicalPath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getCanonicalFile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5211" y="4451050"/>
            <a:ext cx="485742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prj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/../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symlinkdir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/readme.txt"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canonicalPath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file.getCanonicalPath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romangurov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/readme.txt"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09369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Канонический путь гарантирует быть абсолютным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уникальным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все лишние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переходы будут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схлопнуты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28077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этом для разрешения символических ссылок,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методу приходится явно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образаться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к файловой системе и узнавать, на что каждая ссылка указывает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94591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случае ошибки такого обращения,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может броситься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java.io.IOException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оно проверяемое, его придётся обрабатывать</a:t>
            </a:r>
          </a:p>
        </p:txBody>
      </p:sp>
    </p:spTree>
    <p:extLst>
      <p:ext uri="{BB962C8B-B14F-4D97-AF65-F5344CB8AC3E}">
        <p14:creationId xmlns:p14="http://schemas.microsoft.com/office/powerpoint/2010/main" val="117207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3" grpId="0" animBg="1"/>
      <p:bldP spid="4" grpId="0" animBg="1"/>
      <p:bldP spid="9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Проверка путей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171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методы для проверки существования пути, и определения того, что по нему лежит: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3947" y="1869631"/>
            <a:ext cx="256352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90874" y="1955353"/>
            <a:ext cx="357662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listFiles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listFiles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ru-RU" sz="105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listFiles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39151" y="3601917"/>
            <a:ext cx="341311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java.exists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java.isFile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java.isDirectory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1337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java.lastModified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1231914805000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700066" y="3601917"/>
            <a:ext cx="3158237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usrbin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java.exists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java.isFile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java.isDirectory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java.listFiles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32565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Все эти методы возвращают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или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0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случае ошибки (то есть, не бросают исключений)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094553"/>
            <a:ext cx="517977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length()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Размер файла в байтах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lastModified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Дата последней модификации</a:t>
            </a:r>
            <a:endParaRPr lang="en-US" sz="1600" dirty="0">
              <a:ea typeface="+mj-ea"/>
              <a:cs typeface="+mj-cs"/>
              <a:sym typeface="Calibri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53101" y="2801738"/>
            <a:ext cx="2185214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0874" y="5094553"/>
            <a:ext cx="517977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Массив путей всех файлов в директории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listFiles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То же самое, но сразу массив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endParaRPr lang="en-US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7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Фильтры для метода </a:t>
            </a:r>
            <a:r>
              <a:rPr lang="en-US" dirty="0" smtClean="0">
                <a:latin typeface="Consolas" panose="020B0609020204030204" pitchFamily="49" charset="0"/>
              </a:rPr>
              <a:t>list()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8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listFiles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есть перегрузки, принимающие фильтр: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195612" y="1712895"/>
            <a:ext cx="357662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listFiles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listFiles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ru-RU" sz="105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listFiles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81942" y="3726641"/>
            <a:ext cx="307327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FunctionalInterface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FileFilter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17129" y="3726908"/>
            <a:ext cx="409278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FunctionalInterface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FilenameFilter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02094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Фильтры – функциональные интерфейсы, принимающие путь и решающие, пропустить ли файл с таким путём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 сути, частный случай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Predicate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705620" y="5843397"/>
            <a:ext cx="655660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 dir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MyPreciousJavaFiles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File[] javaSourceFiles = dir.listFiles(f -&gt; f.getName().endsWith(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".java"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39133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можно отфильтровать содержимое директории, получив только файлы с расширением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.java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40551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Операции с файловой системой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8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Теперь, рассмотрим операции, позволяющие вносить изменения в файловую систему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64966" y="3779187"/>
            <a:ext cx="383791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file.createNewFile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56627" y="2233250"/>
            <a:ext cx="5054589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createNewFile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6467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Создание нового (пустого) файла: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99083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Возвращает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если файл с таким именем уже существует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случае ошибок, бросает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IOException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4173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записи данных в файл, используются другие специальные классы,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которые сами сумеют создать файл, если надо.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76832" y="6073397"/>
            <a:ext cx="4014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/>
            <a:r>
              <a:rPr lang="ru-RU" sz="1600" dirty="0">
                <a:sym typeface="Calibri"/>
              </a:rPr>
              <a:t>Поэтому этот метод используется редко</a:t>
            </a:r>
          </a:p>
        </p:txBody>
      </p:sp>
    </p:spTree>
    <p:extLst>
      <p:ext uri="{BB962C8B-B14F-4D97-AF65-F5344CB8AC3E}">
        <p14:creationId xmlns:p14="http://schemas.microsoft.com/office/powerpoint/2010/main" val="2596291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/>
      <p:bldP spid="13" grpId="0"/>
      <p:bldP spid="1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 директории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8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создания директорий есть два метода: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8648" y="1772342"/>
            <a:ext cx="247054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mkdirs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60610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операция успешна, возвращают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true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в любом другом случае (и при ошибках)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02024" y="3263295"/>
            <a:ext cx="3563796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dir.mkdir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success2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dir.mkdirs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54618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mkdir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может создать не больше одной директории, то есть только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42896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надо создать целиком всю цепочку директорий до указанной, то нужно использовать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mkdirs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39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Удаление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8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delete()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позволяет удалить файл или директорию: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32241" y="3001211"/>
            <a:ext cx="290335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file.delete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48647" y="1821344"/>
            <a:ext cx="247054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38620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 него так же все беды спрятаны в один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1986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Важно, что для удаления директории, она должна быть пустой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1913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То есть, потребуется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сначала рекурсивно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удалить из неё все вложенные файлы и поддиректории,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только потом её саму</a:t>
            </a:r>
          </a:p>
        </p:txBody>
      </p:sp>
    </p:spTree>
    <p:extLst>
      <p:ext uri="{BB962C8B-B14F-4D97-AF65-F5344CB8AC3E}">
        <p14:creationId xmlns:p14="http://schemas.microsoft.com/office/powerpoint/2010/main" val="412695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Переименование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8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метод для смены имени файла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2876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 сути, переименование файла эквивалентно его перемещению на новый путь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0252" y="3241747"/>
            <a:ext cx="502733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/o/ba.txt"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file.renameTo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/o/ba.txt"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02023" y="1684709"/>
            <a:ext cx="356379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renameTo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 dest)</a:t>
            </a: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1853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Поэтому метод принимает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что позволяет задать любой путь, по которому переедет файл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1351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Но, смена директории может провалиться по разным причинам, зависящим от платформы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06440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при этом ещё и все ошибки приводят просто к возврату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понять причину проблемы будет сложно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5873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если пункт назначения окажется в другой файловой системе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5451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Более-менее безопасным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остается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переименование в пределах той же директории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4255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Метода для копирования файла вообще нет</a:t>
            </a:r>
          </a:p>
        </p:txBody>
      </p:sp>
    </p:spTree>
    <p:extLst>
      <p:ext uri="{BB962C8B-B14F-4D97-AF65-F5344CB8AC3E}">
        <p14:creationId xmlns:p14="http://schemas.microsoft.com/office/powerpoint/2010/main" val="1122910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1" grpId="0"/>
      <p:bldP spid="14" grpId="0"/>
      <p:bldP spid="15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Файловая система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 err="1">
                <a:ea typeface="+mj-ea"/>
                <a:cs typeface="+mj-cs"/>
                <a:sym typeface="Calibri"/>
              </a:rPr>
              <a:t>Фа́йловая</a:t>
            </a:r>
            <a:r>
              <a:rPr lang="ru-RU" sz="1600" b="1" dirty="0">
                <a:ea typeface="+mj-ea"/>
                <a:cs typeface="+mj-cs"/>
                <a:sym typeface="Calibri"/>
              </a:rPr>
              <a:t> </a:t>
            </a:r>
            <a:r>
              <a:rPr lang="ru-RU" sz="1600" b="1" dirty="0" err="1">
                <a:ea typeface="+mj-ea"/>
                <a:cs typeface="+mj-cs"/>
                <a:sym typeface="Calibri"/>
              </a:rPr>
              <a:t>систе́ма</a:t>
            </a:r>
            <a:r>
              <a:rPr lang="ru-RU" sz="1600" dirty="0">
                <a:ea typeface="+mj-ea"/>
                <a:cs typeface="+mj-cs"/>
                <a:sym typeface="Calibri"/>
              </a:rPr>
              <a:t> (англ. </a:t>
            </a:r>
            <a:r>
              <a:rPr lang="ru-RU" sz="1600" i="1" dirty="0" err="1">
                <a:ea typeface="+mj-ea"/>
                <a:cs typeface="+mj-cs"/>
                <a:sym typeface="Calibri"/>
              </a:rPr>
              <a:t>file</a:t>
            </a:r>
            <a:r>
              <a:rPr lang="ru-RU" sz="1600" i="1" dirty="0">
                <a:ea typeface="+mj-ea"/>
                <a:cs typeface="+mj-cs"/>
                <a:sym typeface="Calibri"/>
              </a:rPr>
              <a:t> </a:t>
            </a:r>
            <a:r>
              <a:rPr lang="ru-RU" sz="1600" i="1" dirty="0" err="1">
                <a:ea typeface="+mj-ea"/>
                <a:cs typeface="+mj-cs"/>
                <a:sym typeface="Calibri"/>
              </a:rPr>
              <a:t>system</a:t>
            </a:r>
            <a:r>
              <a:rPr lang="ru-RU" sz="1600" dirty="0">
                <a:ea typeface="+mj-ea"/>
                <a:cs typeface="+mj-cs"/>
                <a:sym typeface="Calibri"/>
              </a:rPr>
              <a:t>) — порядок, определяющий способ организации, хранения и именования данных на носителях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информации в виде файлов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8402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Любые носители информации, типа жёстких дисков или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USB-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флешек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 сути представляют собой набор пронумерованных ячеек памяти (то есть,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одномерный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массив байтов)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79313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Директории также называют папками или каталогами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60246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Файловая система – это способ организовать такой кусок памяти в приятный и понятный для нас формат – </a:t>
            </a:r>
          </a:p>
          <a:p>
            <a:pPr algn="ctr" hangingPunct="0"/>
            <a:r>
              <a:rPr lang="ru-RU" sz="1600" dirty="0">
                <a:ea typeface="+mj-ea"/>
                <a:cs typeface="+mj-cs"/>
                <a:sym typeface="Calibri"/>
              </a:rPr>
              <a:t>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виде иерархии файлов и директорий, которые можно создавать, удалять и перемещать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75912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Часто директории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счиатают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особым типом файла, для однородности</a:t>
            </a: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java.nio.file.Path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8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устроен странно: один метод бросает исключение, другой нет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6467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этом, возвращение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boolean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очевидно хуже исключения (на лекции про исключения уже обсуждали) –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банально невозможно понять почему возникла ошибка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6757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 как в мире уже было много кода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использующего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java.io.File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исправить поведение было невозможно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28745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Поэтому, было решено сделать новый, более продуманный набор классов для работы с ФС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63140" y="4984685"/>
            <a:ext cx="664156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Watchable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3718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Роль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хранения путей – тут исполняет интерфейс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873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  <p:bldP spid="19" grpId="0"/>
      <p:bldP spid="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java.nio.file.Path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05615" y="1751628"/>
            <a:ext cx="655660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Watchable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Роль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хранения путей – тут исполняет интерфейс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95128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получить объект для интерфейса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используется статический метод соседнего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47279" y="5732141"/>
            <a:ext cx="307327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path.toFile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fromPath.toPath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82647" y="3539842"/>
            <a:ext cx="460254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first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String... more)</a:t>
            </a: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456105" y="3539844"/>
            <a:ext cx="33200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Можно склеить сразу несколько путей в один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57851" y="4159001"/>
            <a:ext cx="545213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lectures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lecture_test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lectures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lecture_test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512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совместимости со старыми классами, есть методы для конвертации:</a:t>
            </a:r>
          </a:p>
        </p:txBody>
      </p:sp>
    </p:spTree>
    <p:extLst>
      <p:ext uri="{BB962C8B-B14F-4D97-AF65-F5344CB8AC3E}">
        <p14:creationId xmlns:p14="http://schemas.microsoft.com/office/powerpoint/2010/main" val="341460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6" grpId="0" animBg="1"/>
      <p:bldP spid="14" grpId="0"/>
      <p:bldP spid="8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Продвинутый разбор пути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методы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разбора пути как 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34884" y="1707217"/>
            <a:ext cx="349807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java.isAbsolute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java.getFileName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java.getParent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7716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есть и новые: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47281" y="3110223"/>
            <a:ext cx="307327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resolveSibling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relativize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27770" y="4504758"/>
            <a:ext cx="511229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java.getNameCount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 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3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     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java.resolveSibling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java.startsWith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relativize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575976" y="3110223"/>
            <a:ext cx="433686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200" dirty="0" smtClean="0">
                <a:ea typeface="+mj-ea"/>
                <a:cs typeface="+mj-cs"/>
                <a:sym typeface="Calibri"/>
              </a:rPr>
              <a:t>Количество частей в пути (по разделителям)</a:t>
            </a:r>
            <a:endParaRPr lang="en-US" sz="1200" dirty="0" smtClean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200" dirty="0" smtClean="0">
                <a:ea typeface="+mj-ea"/>
                <a:cs typeface="+mj-cs"/>
                <a:sym typeface="Calibri"/>
              </a:rPr>
              <a:t>Получить </a:t>
            </a:r>
            <a:r>
              <a:rPr lang="en-US" sz="12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-</a:t>
            </a:r>
            <a:r>
              <a:rPr lang="ru-RU" sz="1200" dirty="0" err="1" smtClean="0">
                <a:ea typeface="+mj-ea"/>
                <a:cs typeface="+mj-cs"/>
                <a:sym typeface="Calibri"/>
              </a:rPr>
              <a:t>ую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часть пути начиная слева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200" dirty="0" smtClean="0">
                <a:ea typeface="+mj-ea"/>
                <a:cs typeface="+mj-cs"/>
                <a:sym typeface="Calibri"/>
              </a:rPr>
              <a:t>Проверка, что один путь является префиксом другого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200" dirty="0" smtClean="0">
                <a:ea typeface="+mj-ea"/>
                <a:cs typeface="+mj-cs"/>
                <a:sym typeface="Calibri"/>
              </a:rPr>
              <a:t>Получение пути файла-соседа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200" dirty="0" smtClean="0">
                <a:ea typeface="+mj-ea"/>
                <a:cs typeface="+mj-cs"/>
                <a:sym typeface="Calibri"/>
              </a:rPr>
              <a:t>Получить относительный путь к текущему относительно любого другого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89929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это ещё далеко не всё, хорошо, что есть </a:t>
            </a:r>
            <a:r>
              <a:rPr lang="ru-RU" sz="1600" dirty="0" smtClean="0">
                <a:ea typeface="+mj-ea"/>
                <a:cs typeface="+mj-cs"/>
                <a:sym typeface="Calibri"/>
                <a:hlinkClick r:id="rId3"/>
              </a:rPr>
              <a:t>документация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6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7" grpId="0" animBg="1"/>
      <p:bldP spid="10" grpId="0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Доступ к ФС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Интерфейс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устроен таким образом, что никакие его методы не требуют доступа к файловой системе,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значит не бросают ошибок этого характера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29570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 сути,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это просто умно завёрнутая строка, все операции проводятся чисто со строками,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без какой-либо связи с реальностью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77992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сделать что-то с файловой системой, придётся вызывать статические методы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4576001"/>
            <a:ext cx="383791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isRegularFile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getLastModifiedTime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315484" y="4791445"/>
            <a:ext cx="60518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Умеет всё то же самое, и даже больше,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всё с нормальными исключениями</a:t>
            </a:r>
          </a:p>
        </p:txBody>
      </p:sp>
    </p:spTree>
    <p:extLst>
      <p:ext uri="{BB962C8B-B14F-4D97-AF65-F5344CB8AC3E}">
        <p14:creationId xmlns:p14="http://schemas.microsoft.com/office/powerpoint/2010/main" val="959664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3" grpId="0"/>
      <p:bldP spid="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Доступ к ФС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Исправлены даже копирование и перемещение: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25946" y="1709707"/>
            <a:ext cx="791595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CopyOption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CopyOption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53498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Копирование в принципе появилось, а перемещение теперь не ограничено невозможностью переноса на другую файловую систему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95864" y="3252534"/>
            <a:ext cx="757611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java_copy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StandardCopyOption.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REPLACE_EXISTING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40651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Ну и создание директорий работает похожим принципом, но с нормальными исключениями: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3466" y="5019163"/>
            <a:ext cx="800090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createDirectories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1327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Все подробности методов легко подсмотреть в документации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Files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243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12" grpId="0"/>
      <p:bldP spid="6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Итерирование по файлам в директории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Вместо методов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listFiles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используется отдельный объект интерфейса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DirectoryStream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82716" y="2299944"/>
            <a:ext cx="8802410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DirectoryStream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newDirectoryStream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DirectoryStream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newDirectoryStream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8842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Получить его можно методом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Files.newDirectoryStream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1490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DirectoryStream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является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Iterable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поэтому позволяет просто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проитерироваться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 всем файлам: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48099" y="3487581"/>
            <a:ext cx="647164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DirectoryStream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newDirectoryStream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usrbin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22507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DirectoryStream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требуется закрывать, поэтому используем блок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try-with-resources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92803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Такой подход позволяет обработать папку с очень большим количеством файлов</a:t>
            </a:r>
          </a:p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потоково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то есть, без хранения всех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043085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1" grpId="0"/>
      <p:bldP spid="13" grpId="0"/>
      <p:bldP spid="7" grpId="0" animBg="1"/>
      <p:bldP spid="14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Рекурсивный обход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Все предыдущие методы для получения содержимого директории не посещали вложенные директории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9820" y="2069543"/>
            <a:ext cx="110682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упрощения произведения рекурсивного обхода дерева директорий, существует 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Files.walkFileTree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1068" y="2608973"/>
            <a:ext cx="842570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walkFileTree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5945" y="3086850"/>
            <a:ext cx="791595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preVisitDirectory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BasicFileAttributes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var2)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visitFile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BasicFileAttributes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var2)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visitFileFailed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var2)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postVisitDirectory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var2)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8211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walkFileTree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производит обход дерева и вызывает методы </a:t>
            </a:r>
            <a:r>
              <a:rPr lang="ru-RU" sz="1600" dirty="0" err="1" smtClean="0">
                <a:ea typeface="+mj-ea"/>
                <a:cs typeface="+mj-cs"/>
                <a:sym typeface="Calibri"/>
                <a:hlinkClick r:id="rId3"/>
              </a:rPr>
              <a:t>визитора</a:t>
            </a:r>
            <a:endParaRPr lang="ru-RU" sz="1600" dirty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каждого файла в определённые моменты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49254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реализация интерфейса –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SimpleFileVisitor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каждый метод которого не делает ничего,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от него удобно наследовать свои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визиторы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чтобы не определять каждый раз все четыре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42722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5" grpId="0" animBg="1"/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Рекурсивный обход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Рассмотрим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визитор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для рекурсивного удаления всей директории: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0744" y="1940540"/>
            <a:ext cx="9626353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Projects"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walkFileTree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SimpleFileVisitor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visitFile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BasicFileAttributes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postVisitDirectory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57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Виртуальные файловые системы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531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java.nio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позволяет очень гибко работать с разными файловыми системами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94054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Можно даже открыть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zip-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архив как самостоятельную файловую систему и работать с ним в привычном стиле: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73199" y="2627966"/>
            <a:ext cx="10421443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zipPath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/src.zip"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zipfs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FileSystems.newFileSystem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zipPath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zipfs.getRootDirectories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walkFileTree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SimpleFileVisitor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visitFile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BasicFileAttributes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FileVisitResult.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44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Абсолютные пути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7619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Основание файловой системы (когда не вошли ни в одну директорию)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называется её корнем или корневым каталогом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25280" y="3196747"/>
            <a:ext cx="6142092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+mj-ea"/>
                <a:cs typeface="+mj-cs"/>
                <a:sym typeface="Calibri"/>
              </a:rPr>
              <a:t>Windows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:\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Users\romangurov\Videos\lecture-1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6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mkv</a:t>
            </a:r>
            <a:endParaRPr lang="en-US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Calibri"/>
              </a:rPr>
              <a:t>Linux</a:t>
            </a:r>
            <a:r>
              <a:rPr lang="ru-RU" sz="1600" dirty="0">
                <a:sym typeface="Calibri"/>
              </a:rPr>
              <a:t>: 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/home/</a:t>
            </a:r>
            <a:r>
              <a:rPr lang="en-US" sz="1600" dirty="0" err="1">
                <a:latin typeface="Consolas" panose="020B0609020204030204" pitchFamily="49" charset="0"/>
                <a:sym typeface="Calibri"/>
              </a:rPr>
              <a:t>romangurov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/Videos/lecture-1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6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sym typeface="Calibri"/>
              </a:rPr>
              <a:t>mkv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20949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 каждого файла в файловой системе есть некоторый путь, по которому он находится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29647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Такие полные пути от самого корня называются абсолютными путями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2795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этом на разных ОС пути выглядят по-разному: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417749" y="3427579"/>
            <a:ext cx="35892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err="1" smtClean="0">
                <a:ea typeface="+mj-ea"/>
                <a:cs typeface="+mj-cs"/>
                <a:sym typeface="Calibri"/>
              </a:rPr>
              <a:t>Заметитим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, что разделитель отличается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98376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Абсолютный путь самого корня выглядит так: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25280" y="5378663"/>
            <a:ext cx="8141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Calibri"/>
              </a:rPr>
              <a:t>Windows</a:t>
            </a:r>
            <a:r>
              <a:rPr lang="ru-RU" sz="1600" dirty="0">
                <a:sym typeface="Calibri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C:\</a:t>
            </a:r>
            <a:endParaRPr lang="ru-RU" sz="1600" dirty="0" smtClean="0">
              <a:latin typeface="Consolas" panose="020B0609020204030204" pitchFamily="49" charset="0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sym typeface="Calibri"/>
              </a:rPr>
              <a:t>Linux</a:t>
            </a:r>
            <a:r>
              <a:rPr lang="ru-RU" sz="1600" dirty="0">
                <a:sym typeface="Calibri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/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827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Относительные пути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7619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Писать каждый раз полный путь до файла от корня неудобно и не практично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29187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у нас есть папка с игрой. В папке с игрой, помимо самого исполняемого файла игры, хранятся ресурсы: звуки, картинки со спрайтами 2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D-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персонажей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60434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бы игра искала эти ресурсы по абсолютному пути, то при переносе директории с игрой в другое место, ресурсы бы просто больше не нашлись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00552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Путь, который начинается не с корня, считается относительным: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25280" y="5344080"/>
            <a:ext cx="8141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Calibri"/>
              </a:rPr>
              <a:t>Windows</a:t>
            </a:r>
            <a:r>
              <a:rPr lang="ru-RU" sz="1600" dirty="0">
                <a:sym typeface="Calibri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resources\sprites\char01.png</a:t>
            </a:r>
            <a:endParaRPr lang="ru-RU" sz="1600" dirty="0" smtClean="0">
              <a:latin typeface="Consolas" panose="020B0609020204030204" pitchFamily="49" charset="0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sym typeface="Calibri"/>
              </a:rPr>
              <a:t>Linux</a:t>
            </a:r>
            <a:r>
              <a:rPr lang="ru-RU" sz="1600" dirty="0">
                <a:sym typeface="Calibri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resources/sprites/char01.png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  <a:p>
            <a:pPr hangingPunct="0"/>
            <a:endParaRPr lang="ru-RU" sz="16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851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9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Относительные пути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39430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относительно чего?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4537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Путь, который начинается не с корня, считается относительным: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25280" y="1583930"/>
            <a:ext cx="8141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Calibri"/>
              </a:rPr>
              <a:t>Windows</a:t>
            </a:r>
            <a:r>
              <a:rPr lang="ru-RU" sz="1600" dirty="0">
                <a:sym typeface="Calibri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resources\sprites\char01.png</a:t>
            </a:r>
            <a:endParaRPr lang="ru-RU" sz="1600" dirty="0" smtClean="0">
              <a:latin typeface="Consolas" panose="020B0609020204030204" pitchFamily="49" charset="0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sym typeface="Calibri"/>
              </a:rPr>
              <a:t>Linux</a:t>
            </a:r>
            <a:r>
              <a:rPr lang="ru-RU" sz="1600" dirty="0">
                <a:sym typeface="Calibri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resources/sprites/char01.png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15940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 каждой программы есть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текущая рабочая директория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7320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Относительно неё и считается относительный путь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1254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Программа способна в процессе работы изменять свою рабочую директорию,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изначальное значение передаётся ей при запуске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9280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Обычно это директория, в которой лежал сам исполняемый файл, но подсунуть можно что угодно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540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Относительные пути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09091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путях можно использовать особые элементы: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50697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Можно представлять, что в любой директории есть две фиктивные директории с такими именами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43446"/>
            <a:ext cx="63300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Пусть есть такая иерархия: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-&gt;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61742"/>
            <a:ext cx="64137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текущая рабочая директория:</a:t>
            </a:r>
            <a:br>
              <a:rPr lang="ru-RU" sz="1600" dirty="0" smtClean="0">
                <a:ea typeface="+mj-ea"/>
                <a:cs typeface="+mj-cs"/>
                <a:sym typeface="Calibri"/>
              </a:rPr>
            </a:b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C:\dir1\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0238" y="466475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Зная, что по соседству с нами должна лежать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dir2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 ней можно обратиться относительным путём: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25280" y="1962625"/>
            <a:ext cx="10551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onsolas" panose="020B0609020204030204" pitchFamily="49" charset="0"/>
                <a:sym typeface="Calibri"/>
              </a:rPr>
              <a:t>"."</a:t>
            </a:r>
            <a:r>
              <a:rPr lang="ru-RU" sz="1600" dirty="0" smtClean="0">
                <a:sym typeface="Calibri"/>
              </a:rPr>
              <a:t> – при переходе в неё попадаем в ту же самую директорию, где были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onsolas" panose="020B0609020204030204" pitchFamily="49" charset="0"/>
                <a:sym typeface="Calibri"/>
              </a:rPr>
              <a:t>".."</a:t>
            </a:r>
            <a:r>
              <a:rPr lang="ru-RU" sz="1600" dirty="0" smtClean="0">
                <a:sym typeface="Calibri"/>
              </a:rPr>
              <a:t> </a:t>
            </a:r>
            <a:r>
              <a:rPr lang="ru-RU" sz="1600" dirty="0">
                <a:sym typeface="Calibri"/>
              </a:rPr>
              <a:t>– при переходе в неё попадаем </a:t>
            </a:r>
            <a:r>
              <a:rPr lang="ru-RU" sz="1600" dirty="0" smtClean="0">
                <a:sym typeface="Calibri"/>
              </a:rPr>
              <a:t>в директорию выше в иерархии (выходим из директории наружу)</a:t>
            </a:r>
            <a:endParaRPr lang="ru-RU" sz="1600" dirty="0">
              <a:sym typeface="Calibri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80875"/>
              </p:ext>
            </p:extLst>
          </p:nvPr>
        </p:nvGraphicFramePr>
        <p:xfrm>
          <a:off x="7014257" y="2578719"/>
          <a:ext cx="4025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4025160" imgH="2031480" progId="">
                  <p:embed/>
                </p:oleObj>
              </mc:Choice>
              <mc:Fallback>
                <p:oleObj r:id="rId4" imgW="4025160" imgH="2031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4257" y="2578719"/>
                        <a:ext cx="40259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0238" y="498950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..\dir2\a.txt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231675" y="5621543"/>
            <a:ext cx="592129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 же можно и выразить явно файл из текущей директории: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231675" y="5978209"/>
            <a:ext cx="592129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.\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.txt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16994" y="5452267"/>
            <a:ext cx="518729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можно и такое: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16994" y="5770903"/>
            <a:ext cx="518729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../dir2/./../dir1/./b.txt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16994" y="6070505"/>
            <a:ext cx="518729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C:\.\.\dir2\..\a.txt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16994" y="6428091"/>
            <a:ext cx="518729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Это полезно при склейке нескольких путей</a:t>
            </a:r>
          </a:p>
        </p:txBody>
      </p:sp>
    </p:spTree>
    <p:extLst>
      <p:ext uri="{BB962C8B-B14F-4D97-AF65-F5344CB8AC3E}">
        <p14:creationId xmlns:p14="http://schemas.microsoft.com/office/powerpoint/2010/main" val="2267668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Класс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java.io.File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146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Класс</a:t>
            </a:r>
            <a:r>
              <a:rPr lang="en-US" sz="1600" dirty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задаёт путь к некоторому файлу (или директории):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44792" y="1802505"/>
            <a:ext cx="4878259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File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pathname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20172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Путь задаётся в виде, зависящем от ОС, на которой исполняется программа: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30415" y="3617652"/>
            <a:ext cx="570701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Windows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javaExecutable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jdk1.8.0_60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java.exe"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Linux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bashExecutable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843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Хоть класс и называется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он задаёт лишь путь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;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указанному файлу не обязательно даже существовать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722918" y="3750278"/>
            <a:ext cx="35892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Опять видим, что разделитель отличается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722918" y="4203029"/>
            <a:ext cx="358923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Обратный </a:t>
            </a:r>
            <a:r>
              <a:rPr lang="ru-RU" sz="1200" dirty="0" err="1" smtClean="0">
                <a:ea typeface="+mj-ea"/>
                <a:cs typeface="+mj-cs"/>
                <a:sym typeface="Calibri"/>
              </a:rPr>
              <a:t>слэш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приходится удваивать, так как он уже занят для спецсимволов типа 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"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\n"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98388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Можно передавать как </a:t>
            </a:r>
            <a:r>
              <a:rPr lang="ru-RU" sz="1600" dirty="0" smtClean="0">
                <a:sym typeface="Calibri"/>
              </a:rPr>
              <a:t>абсолютные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так и </a:t>
            </a:r>
            <a:r>
              <a:rPr lang="ru-RU" sz="1600" dirty="0">
                <a:sym typeface="Calibri"/>
              </a:rPr>
              <a:t>относительные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пути</a:t>
            </a:r>
          </a:p>
        </p:txBody>
      </p:sp>
    </p:spTree>
    <p:extLst>
      <p:ext uri="{BB962C8B-B14F-4D97-AF65-F5344CB8AC3E}">
        <p14:creationId xmlns:p14="http://schemas.microsoft.com/office/powerpoint/2010/main" val="3534658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5" grpId="0"/>
      <p:bldP spid="4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Разделители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8491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самостоятельно склеить путь из двух частей, нужно знать,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какой разделитель используется на текущей платформе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8108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этого 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есть статические константы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separator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separatorChar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37290" y="2331032"/>
            <a:ext cx="3493264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pathSeparatorChar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275488" y="2924591"/>
            <a:ext cx="5416868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sourceDirName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"Main.java"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sourceDirName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Результат: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\Main.java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602766" y="2407976"/>
            <a:ext cx="35892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Отличаются только типом, внутри одно и то же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35540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лучше в таком случае позволить классу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склеить пути самостоятельно,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помощи его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двухаргументных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конструкторов: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814097" y="5999078"/>
            <a:ext cx="4339650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sourceDirName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weirdFile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some_child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352706" y="4959783"/>
            <a:ext cx="3262432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153747" y="5999080"/>
            <a:ext cx="3589234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Ничто не мешает </a:t>
            </a:r>
            <a:r>
              <a:rPr lang="en-US" sz="11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Main.java</a:t>
            </a:r>
            <a:endParaRPr lang="ru-RU" sz="11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оказаться директорией </a:t>
            </a:r>
            <a:r>
              <a:rPr lang="ru-RU" sz="1100" dirty="0" smtClean="0"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ru-RU" sz="11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207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13" grpId="0" animBg="1"/>
      <p:bldP spid="14" grpId="0"/>
      <p:bldP spid="15" grpId="0"/>
      <p:bldP spid="16" grpId="0" animBg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Разделители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3618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существуют похожие константы для разделения путей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64967" y="1974899"/>
            <a:ext cx="383791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char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pathSeparatorChar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pathSeparator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90917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Много занятий назад, мы пробовали собирать проект вместе с некоторой библиотекой,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которую скачали в виде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.jar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файла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01157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Путь к библиотеке при компиляции и запуске мы передавали в параметр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classpath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70018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Собственно, для перечисления нескольких библиотек в одном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classpath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их пути нужно перечислять через разделитель, который тоже зависит от платформы: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41314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+mj-ea"/>
                <a:cs typeface="+mj-cs"/>
                <a:sym typeface="Calibri"/>
              </a:rPr>
              <a:t>Windows:</a:t>
            </a:r>
            <a:r>
              <a:rPr lang="en-US" sz="1600" dirty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;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(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точка с запятой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+mj-ea"/>
                <a:cs typeface="+mj-cs"/>
                <a:sym typeface="Calibri"/>
              </a:rPr>
              <a:t>Linux: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двоеточние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endParaRPr lang="en-US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25912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Данные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константы как раз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вернут подходящий разделитель для путей</a:t>
            </a:r>
          </a:p>
        </p:txBody>
      </p:sp>
    </p:spTree>
    <p:extLst>
      <p:ext uri="{BB962C8B-B14F-4D97-AF65-F5344CB8AC3E}">
        <p14:creationId xmlns:p14="http://schemas.microsoft.com/office/powerpoint/2010/main" val="3484264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Другая 1">
      <a:majorFont>
        <a:latin typeface="Helvetica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33551</TotalTime>
  <Words>2204</Words>
  <Application>Microsoft Office PowerPoint</Application>
  <PresentationFormat>Широкоэкранный</PresentationFormat>
  <Paragraphs>287</Paragraphs>
  <Slides>28</Slides>
  <Notes>27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Helvetica</vt:lpstr>
      <vt:lpstr>Proxima Nova Bold</vt:lpstr>
      <vt:lpstr>Proxima Nova Regular</vt:lpstr>
      <vt:lpstr>Wingdings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1816</cp:revision>
  <dcterms:created xsi:type="dcterms:W3CDTF">2020-10-11T07:52:54Z</dcterms:created>
  <dcterms:modified xsi:type="dcterms:W3CDTF">2022-04-26T09:50:02Z</dcterms:modified>
</cp:coreProperties>
</file>