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 autoAdjust="0"/>
    <p:restoredTop sz="96092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05/13/2022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76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663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743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366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619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0223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33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7023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984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468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397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378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106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9492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184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979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9025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2646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12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079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035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055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214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544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977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71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ru-RU" sz="2000" dirty="0"/>
              <a:t>7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/>
              <a:t>Потоки данных</a:t>
            </a:r>
          </a:p>
          <a:p>
            <a:r>
              <a:rPr lang="ru-RU" sz="3600" dirty="0" smtClean="0">
                <a:latin typeface="Helvetica" pitchFamily="2" charset="0"/>
              </a:rPr>
              <a:t>Программирование </a:t>
            </a:r>
            <a:r>
              <a:rPr lang="ru-RU" sz="3600" dirty="0" smtClean="0">
                <a:latin typeface="Helvetica" pitchFamily="2" charset="0"/>
              </a:rPr>
              <a:t>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Оборачивание </a:t>
            </a:r>
            <a:r>
              <a:rPr lang="ru-RU" dirty="0" err="1" smtClean="0">
                <a:latin typeface="+mn-lt"/>
              </a:rPr>
              <a:t>стримов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Поток байтов сам по себе очень базовый 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малофункциональный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чтобы вывести в него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придётся тратить время на написание ручной конвертации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байты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32996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расширить возможность потока, в языке есть возможность обернуть один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другой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19308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Внутренний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будет производить низкоуровневую работу – реальную запись в файл, например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13312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внешний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будет декорировать внутренний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добавлять новую полезную функциональность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5517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рассмотрим такие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-обёртки, позволяющие в байтовом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оперировать разными типами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982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Оборачивание </a:t>
            </a:r>
            <a:r>
              <a:rPr lang="ru-RU" dirty="0" err="1" smtClean="0">
                <a:latin typeface="+mn-lt"/>
              </a:rPr>
              <a:t>стримов</a:t>
            </a:r>
            <a:endParaRPr lang="ru-RU" dirty="0" smtClean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1625" y="1991788"/>
            <a:ext cx="511229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DataOutput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 &gt;&gt;&gt;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 &gt;&gt;&gt;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 &gt;&gt;&gt;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((v &gt;&gt;&gt;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incCount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62212" y="1714789"/>
            <a:ext cx="460254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DataInput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ch3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ch4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((ch1 | ch2 | ch3 | ch4) 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EOFException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((ch1 &lt;&lt;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(ch2 &lt;&lt;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+ (ch3 &lt;&lt;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(ch4 &lt;&lt;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7873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рассмотрим такие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-обёртки, позволяющие в байтовом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оперировать разными типами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1490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 их помощью можно обернуть существующий байтовый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 читать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писать не просто байты,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уже более интересные типы данных (в том числе строки)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14129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это всё ещё работа с сырыми байтами, текстовые документы так не делаются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581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Сжимающие и разжимающие потоки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Ещё одно интересное применение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-обёрток – добавление сжатия данных к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1069" y="2658789"/>
            <a:ext cx="8425705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originalData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DeflaterOutputStream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dos.write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originalData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deflatedData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os.toByteArray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deflatedData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iis.read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"%02x"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iis.read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0979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Классы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DeflaterOutputStream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InflaterInputStream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позволяют на лету сжимать и разжимать данные из потока при помощи алгоритма сжатия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Deflate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1522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Обратим внимание, что закрытие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обёртки закрывает и внутренний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 закрывать внутренний какими-то мудрёными путями не требуется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727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Символьные потоки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3391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Потоки байтов годятся только для работы с бинарными данными,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текст с ними записывать, конечно, можно, но это будет неудобно из-за специфики хранения текстов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9883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работы с потоками символов есть большое семейство классов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175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Самые базовые из них – абстрактные классы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70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Символьные потоки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9020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выглядят уже нам знакомыми: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6747" y="1608836"/>
            <a:ext cx="5367175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66617" y="1701169"/>
            <a:ext cx="536717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Flushable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cbuf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46310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как у байтовых потоков, но вместо байтов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05494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Соотвественно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 случае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сам символ хранится в младших двух его байтах,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получается преобразованием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этого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969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символьных потоков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9020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Произвольный поток байтов можно превратить в поток символов с помощью классов-обёрток: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06934" y="1705305"/>
            <a:ext cx="515397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StandardCharsets.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52321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этом, нужно указывать кодировку, согласно которой байты будут превращаться в символы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12539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Кодировки бывают разными, и могут иметь как переменную, так и фиксированную длину символа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55830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UTF-8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один символ может занимать от 1 до 4 байтов, и в ней представим любой символ Юникода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9912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в какой-нибудь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Windows-1251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каждый символ занимает ровно 1 байт, но и набор символов там невелик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5366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Передать кодировку в конструктор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можно как её строчным названием, так и объектом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Charset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565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Charset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902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ea typeface="+mj-ea"/>
                <a:cs typeface="+mj-cs"/>
                <a:sym typeface="Calibri"/>
              </a:rPr>
              <a:t>Charset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можно получить несколькими способами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76804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Существует класс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StandardCharsets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содержащий набор констант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 гарантированно доступными на любой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кодировками: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7711" y="2421235"/>
            <a:ext cx="6032421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java.nio.charset</a:t>
            </a: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US_ASCII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sun.nio.cs.US_ASCII.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ISO_8859_1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sun.nio.cs.ISO_8859_1.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sun.nio.cs.UTF_8.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UTF_16BE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sun.nio.cs.UTF_16BE()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UTF_16LE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sun.nio.cs.UTF_16LE()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UTF_16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sun.nio.cs.UTF_16()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424190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Charset.forName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(String name)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позволяет получить кодировку по её имени,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потенциально может предоставлять больший их ассортимент,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тогда никто не обещает, что ваша программа найдёт эту кодировку на всех платформах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4350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не передавать в конструктор символьного потока кодировку, то будет использована кодировка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по-умолчанию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которую можно узнать вызовом метода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Charset.defaultCharset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19298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одировка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по-умолчанию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зависит от операционной системы и текущих её настроек, то есть,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очень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изменчива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036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FileReader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err="1" smtClean="0">
                <a:latin typeface="Consolas" panose="020B0609020204030204" pitchFamily="49" charset="0"/>
              </a:rPr>
              <a:t>FileWriter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902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Вообще, в языке есть удобные классы, позволяющие создать символьный поток из файла напрямую: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04476" y="1873893"/>
            <a:ext cx="4358886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810615" y="4228324"/>
            <a:ext cx="6346609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reader2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writer2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 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351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они, вплоть до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11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не умеют принимать кодировку, из-за чего работают только с дефолтной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187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Поэтому, часто прописывают всю последовательность вложенных потоков вручную: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72705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ещё, так можно создать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File&lt;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In|Out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769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Символьные потоки с массивами и строками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1902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создать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читающий символы из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char-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массива или строки: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7241" y="1725626"/>
            <a:ext cx="5253361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CharArrayReader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reader2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8050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аналогичные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ы: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56013" y="4145661"/>
            <a:ext cx="4855816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CharArrayWriter writer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CharArrayWriter()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resultArray = writer.toCharArray()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StringWriter writer2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StringWriter()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writer2.write(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resultString = writer2.toString()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20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BufferedReader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978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есть очень полезная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обертка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добавляющая буферизацию к чтению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9151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Даже если читать символы поштучно,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BufferedReader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будет наперёд запрашивать их большими блоками, и отвечать на будущие чтения без лишних обращений к вложенному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751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 даёт огромный прирост производительности, особенно на больших объёмах данных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89" y="3212619"/>
            <a:ext cx="434766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1507" y="5578198"/>
            <a:ext cx="109448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BufferedReader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предоставляет полезный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readLine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позволяющий получить следующую строчку в тексте, до ближайшего символа переноса строки (сам символ не включается), в конце потока вернётся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266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4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Потоки байт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4464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Мы уже научились работать с файловой системой: создавать, удалять, переименовывать файлы, а также перечислять содержимое директорий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42585" y="21236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мы всё ещё не знаем, как работать с содержимым самих файлов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57712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Важно не путать эти потоки с известными нам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Streams API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между ними нет ничего общего, кроме названия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9443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чтения и записи содержимого файлов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используется понятие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потоков ввода и вывода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2889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ea typeface="+mj-ea"/>
                <a:cs typeface="+mj-cs"/>
                <a:sym typeface="Calibri"/>
              </a:rPr>
              <a:t>П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отоки есть как для чистых байтов, так и для текстовых символов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25968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байтового ввода-вывода есть два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абстрактных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класса: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java.io.InputStream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java.io.OutputStream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00193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Заметим, что сами потоки не имеют никакой привязки к понятию файла, и могут применяться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в других ситуациях, например, для отправки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получения данных через интернет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6" grpId="0"/>
      <p:bldP spid="7" grpId="0"/>
      <p:bldP spid="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Пример: построчное чтение файла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Допустим, надо прочитать и обработать файл построчно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52569" y="2371853"/>
            <a:ext cx="426270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reader.readLine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413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старых версиях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строили такую многоэтажку из вложенных потоков: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272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java.nio.file</a:t>
            </a:r>
            <a:r>
              <a:rPr lang="en-US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появился удобный способ создать это всё одним действием: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40170" y="5069101"/>
            <a:ext cx="468750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reader.readLine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1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BufferedWriter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Симметрично классу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BufferedReader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есть 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BufferedWriter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57855" y="1771728"/>
            <a:ext cx="545213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newBufferedWriter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writer.newLine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57855" y="5446487"/>
            <a:ext cx="545213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StandardCharsets.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UTF_8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7549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Точно так же, он будет буферизировать внутри себя операции записи, и передавать их вложенному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потоку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отложенно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но сразу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большим блоком символом (или через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flush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76296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у него есть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newLine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пишущий в поток символ переноса строки для текущей платформы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3086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если нужно просто записать небольшое количество данных,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 можно просто передать массив строк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 файлу в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Files.write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987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Форматированный вывод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ы, конечно, хороши, но не дают простого способа вывести в них, например, число (в его строчном виде)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2054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этого есть специальный класс-обёртка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PrintWriter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0775" y="2422367"/>
            <a:ext cx="4955203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checkError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98250" y="2869128"/>
            <a:ext cx="50690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Мы уже с ним знакомы по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98250" y="3665431"/>
            <a:ext cx="50690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 нём есть методы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print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для каждого примитивного типа, а также для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(вызывающий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toString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98250" y="5477235"/>
            <a:ext cx="50690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 случае ошибки, все эти методы не бросают исключений, наличие ошибки смотрится через метод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checkError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98250" y="4465489"/>
            <a:ext cx="50690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printf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позволяет напечатать объекты согласно переданной 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форматирущей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строке (как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printf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в языке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157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Форматированный вывод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ещё класс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PrintStream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2010624"/>
            <a:ext cx="4955203" cy="39857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FilterOutputStream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checkError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383708" y="2441838"/>
            <a:ext cx="50690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Почти то же самое, что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PrintWriter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29684" y="3032201"/>
            <a:ext cx="477710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Но конструируется и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OutputStream</a:t>
            </a:r>
            <a:endParaRPr lang="en-US" sz="14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 сам является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OutputStream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29684" y="3849589"/>
            <a:ext cx="47771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То есть, работает с байтами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29684" y="4746898"/>
            <a:ext cx="47771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Получается гибрид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PrintWriter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OutputStream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78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Форматированный ввод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читать из символьного потока целые объекты, существует знакомый нам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Scanner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2279080"/>
            <a:ext cx="455765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"abc|true|1,1e3|-42"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useDelimiter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|"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useLocale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Locale.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forLanguageTag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scanner.next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scanner.nextBoolean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383708" y="1856736"/>
            <a:ext cx="50690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Scanner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можно создать из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а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383708" y="2437850"/>
            <a:ext cx="50690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Он позволяет прочитать из 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любой примитивный тип или строку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383708" y="3343705"/>
            <a:ext cx="50690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Scanner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имеет набор настроек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383708" y="3880229"/>
            <a:ext cx="50690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Например, можно поменять шаблон-разделитель, по которому текст разбивается на «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токены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» для сканнера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264765" y="4504072"/>
            <a:ext cx="530693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 умолчанию таковыми считаются пробельные символы,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 примере мы заменили их на символ вертикальной черты: 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|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”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0062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Занимателен также и 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Locale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который меняет правила оформления чисел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2176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русская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локаль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требует записи десятичных чисел через запятую, а не точку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14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Стандартные потоки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вот чудо! Наконец-то мы можем понять потоки в классе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56014" y="1901491"/>
            <a:ext cx="485581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8913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System.in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используется для текста, то его обычно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оборачивают в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InputStreamReader+BufferedReader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или сразу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Scanner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4567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ea typeface="+mj-ea"/>
                <a:cs typeface="+mj-cs"/>
                <a:sym typeface="Calibri"/>
              </a:rPr>
              <a:t>S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ystem.out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m.err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экземпляры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то есть позволяют и печатать текст через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 писать бинарные данные через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51672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m.err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поток вывода, использующийся для вспомогательной информации, типа логов и ошибок, которую не хочется перепутать с реальным выводом (результатом работы) программы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27322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Обычно они оба выводятся одинаково в консоль, но в ОС есть возможность перенаправления потока, например, в файл или на вход другой программе.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Таким образом их можно разделить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458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>
                <a:latin typeface="+mn-lt"/>
              </a:rPr>
              <a:t>Сериализация</a:t>
            </a:r>
            <a:endParaRPr lang="ru-RU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8815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Может возникнуть желание сохранить объект произвольного класса в файл,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 возможностью восстановить его оттуда в будущем и снова получить этот же объект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68033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Такая возможность в языке есть. Для начала, нужно пометить класс маркерным интерфейсом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Serializable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чтобы указать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JVM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 для него требуется поддержка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сериализации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1925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Такой процесс консервации в байты называется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сериализацией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обратный процесс получения объекта –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десериализацией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35628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какое-то поле класса не является необходимым для сохранения (например, получаемое и кэшируемое при первом обращении), то такое поле можно пометить ключевым словом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transient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для экономии размера сохраняемых данных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948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>
                <a:latin typeface="+mn-lt"/>
              </a:rPr>
              <a:t>Сериализация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0251" y="1497527"/>
            <a:ext cx="7066358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Serializable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transient int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ageInYears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long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(LocalDate birthDate) {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birthDate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getAgeInYears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ageInYears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ageInYears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.until(LocalDate.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()).getYears()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ageInYears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7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5" y="355494"/>
            <a:ext cx="10185311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>
                <a:latin typeface="+mn-lt"/>
              </a:rPr>
              <a:t>Сериализация</a:t>
            </a:r>
            <a:endParaRPr lang="ru-RU" dirty="0" smtClean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5455" y="1952316"/>
            <a:ext cx="791595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Client originalClient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originalClient.setID(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originalClient.setName(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"Chuck Norris"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originalClient.setBirthDate(LocalDate.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1940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 path = Paths.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"object.bin"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(ObjectOutputStream oos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ObjectOutputStream(Files.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newOutputStream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(path)))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oos.writeObject(originalClient)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Client deserializedClient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(ObjectInputStream ois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ObjectInputStream(Files.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newInputStream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(path)))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deserializedClient = (Client) ois.readObject()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"%-15s %-30s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deserializedClient.getID())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"%-15s %-30s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deserializedClient.getName())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"%-15s %-30s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"Date of Birth"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deserializedClient.getBirthDate())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"%-15s %-30s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deserializedClient.getAgeInYears())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30048" y="123844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(де-)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сериализации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объектов из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/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потоки-обёртки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ObjectInputStream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30048" y="617992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сериализации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объекта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сериализуются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 все его поля, значит все поля тоже должны быть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сериализуемыми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860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InputStream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151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поток байтов, из которого можно читать как по по одному байту, так и целыми блоками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1543" y="2064614"/>
            <a:ext cx="4493538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1874588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читает из потока ровно один байт и возвращает его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2205371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Если поток закончился, возвращается </a:t>
            </a:r>
            <a:r>
              <a:rPr lang="ru-RU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-1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(потому и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)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2513146"/>
            <a:ext cx="55476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Чтобы получить сам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byte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нужно использовать преобразование:</a:t>
            </a:r>
            <a:endParaRPr lang="en-US" sz="140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byte b = (byte)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stream.read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();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3344139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Есть две версии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для чтения сразу нескольких байт: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9686" y="3718913"/>
            <a:ext cx="58965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Первая принимает массив и пытается считать сколько в него влезет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9686" y="4026688"/>
            <a:ext cx="589659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Вторая позволяет задать индекс в массиве, с которого его надо начать заполнять, и лимит на количество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читаемых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байт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9686" y="4709237"/>
            <a:ext cx="589659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Оба метода возвращают количество прочитанных (</a:t>
            </a:r>
            <a:r>
              <a:rPr lang="ru-RU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=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записанных в массив) байт, и </a:t>
            </a:r>
            <a:r>
              <a:rPr lang="ru-RU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-1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 если поток закончился и читать было нечего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9686" y="5373212"/>
            <a:ext cx="589659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Потоку разрешается читать меньшее число байтов, чем просили, даже если он не закончился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816112" y="5938010"/>
            <a:ext cx="58965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Поэтому обязательно всегда проверять возвращённое значение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52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3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InputStream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151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поток байтов, из которого можно читать как по по одному байту, так и целыми блоками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1543" y="2064614"/>
            <a:ext cx="4493538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2370245"/>
            <a:ext cx="55476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skip()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пропускает указанное количество байт в 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: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можно считать, что просто читает их в никуда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3086787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Возвращает число успешно пропущенных, или </a:t>
            </a:r>
            <a:r>
              <a:rPr lang="ru-RU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-1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4643425"/>
            <a:ext cx="55476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close()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закрывает поток и освобождает системные ресурсы,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поэтому потоки удобно использовать в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try-with-resources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0000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Все методы в случае ошибки бросают проверяемое исключение –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IOException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953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4599" y="1810698"/>
            <a:ext cx="4570482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Flushable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b[]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OutputStream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151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поток байтов, в который можно писать как по по одному байту, так и целыми блоками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2094386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Методы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write()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аналогичны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read</a:t>
            </a:r>
            <a:r>
              <a:rPr lang="ru-RU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у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InputStream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а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2526782"/>
            <a:ext cx="55476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Но они, естественно, записывают байты в поток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3303654"/>
            <a:ext cx="55476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Поток вывода не обязательно сразу записывает байты в точку назначения, он может накопить некоторый буфер, чтобы потом записать всё большой пачкой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4069725"/>
            <a:ext cx="55476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Если такое поведение вас не устраивает,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то можно, после операций записи, явно попросить поток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слить весь буфер методом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flush()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0602" y="4904162"/>
            <a:ext cx="55476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flush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самостоятельно делается при вызове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close()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так что не нужно руками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flush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ить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поток перед закрытием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55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7" grpId="0"/>
      <p:bldP spid="1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Пример: копирование из потока в поток 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Пусть нам дан входной поток и нужно просто перенаправить все байты в некоторый (тоже данный) выходной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6933" y="2467802"/>
            <a:ext cx="5153975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totalBytesWritten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inputStream.read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outputStream.write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totalBytesWritten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blockSize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1151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Мы не можем просто соединить их как две трубы,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 приходится использовать промежуточный буфер для хранения пачки прочитанных данных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63700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После прочтения блока данных, этот блок отправляется в поток вывода, и так пока поток ввода не закончится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022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Потоки из файлов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Рассмотрим способ создать байтовый поток для файла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2045" y="2248344"/>
            <a:ext cx="113037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Такую возможность дают классы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FileInputStream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наследники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InputStream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OutputStream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05707" y="2751120"/>
            <a:ext cx="475643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2541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Не забываем, что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считается устаревшим, и нынче принято использовать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2622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получения этих файловых поток из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есть статические методы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06320" y="5326779"/>
            <a:ext cx="495520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 inputStream =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Files.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newInputStream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(Paths.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"in.txt"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 outputStream =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Files.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newOutputStream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(Paths.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"out.txt"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45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4" grpId="0" animBg="1"/>
      <p:bldP spid="10" grpId="0"/>
      <p:bldP spid="1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Возможность читать файлы из </a:t>
            </a:r>
            <a:r>
              <a:rPr lang="en-US" dirty="0" err="1" smtClean="0">
                <a:latin typeface="Consolas" panose="020B0609020204030204" pitchFamily="49" charset="0"/>
              </a:rPr>
              <a:t>classpath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простой способ обратиться к файлам, лежащим в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5528" y="1983574"/>
            <a:ext cx="793678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.getResourceAsStream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Main.class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inputStream.read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"%02x"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inputStream.read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9878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помощи такого кода,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может прочитать свой собственный байт-код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609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Помним, что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classpath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может содержать как обычные директории, так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архивы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3406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обоих случаях всё успешно сработает, причём для нас разницы видно не будет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1508" y="5911733"/>
            <a:ext cx="109448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Таким образом, можно запаковывать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-архив не только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.class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-файлы, но и любые ресурсы, нужные для работы нашей программы, например, картинку с логотипом вашей компании, которая отображается при запуске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504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2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Потоки на массивах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Потоки не обязательно создавать только на файлах, можно сделать поток над массивом: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61538" y="2778537"/>
            <a:ext cx="664476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outputStream.toByteArray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33808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Этим удобно пользоваться, если есть существующий код, работающий на потоках,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захотелось исполь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зовать его с уже прочитанными данными, или даже просто протестировать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93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34031</TotalTime>
  <Words>2133</Words>
  <Application>Microsoft Office PowerPoint</Application>
  <PresentationFormat>Широкоэкранный</PresentationFormat>
  <Paragraphs>241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1850</cp:revision>
  <dcterms:created xsi:type="dcterms:W3CDTF">2020-10-11T07:52:54Z</dcterms:created>
  <dcterms:modified xsi:type="dcterms:W3CDTF">2022-05-14T02:47:34Z</dcterms:modified>
</cp:coreProperties>
</file>