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a9e320f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a9e320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a9e320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a9e320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a9e320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a9e320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a9e320f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a9e320f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a9e320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a9e320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a9e320f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a9e320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a9e320f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a9e320f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a9e320f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a9e320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a9e320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a9e320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a9e320f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1a9e320f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a9e320f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a9e320f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Calvin D’Souza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Nihar Buliya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38673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Duplex streams are a mixture of both the readable and writable streams where both streams are independent of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can be used for implementations such as TCP socket connection where you just send and receive data.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600" y="1553675"/>
            <a:ext cx="4660199" cy="269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Streams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34075"/>
            <a:ext cx="38673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streams are a certain type of duplex stream (both readable and writable). The distinction is that in Transform streams, the output is in some way calculated from the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-GB"/>
              <a:t>You might also hear transform streams referred to as "through streams".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-GB"/>
              <a:t>Through streams are simple readable/writable filters that transform input and produce output.</a:t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50" y="1519838"/>
            <a:ext cx="4660200" cy="210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streams?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Streams are one of the fundamental concepts that power Node.js applications. They are data-handling method and are used to read or write input into output sequentially.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Streams are a way to handle reading/writing files, network communications, or any kind of end-to-end information exchange in an efficient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makes streams unique, is that instead of a program reading a file into memory all at once like in the traditional way, streams read chunks of data piece by piece, processing its content without keeping it all in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makes streams really powerful when working with large amounts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Streams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Writable</a:t>
            </a:r>
            <a:r>
              <a:rPr lang="en-GB"/>
              <a:t>: streams to which we can write data. For example, fs.createWriteStream() lets us write data to a file using streams.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Readable</a:t>
            </a:r>
            <a:r>
              <a:rPr lang="en-GB"/>
              <a:t>: streams from which data can be read. For example: fs.createReadStream() lets us read the contents of a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Duplex</a:t>
            </a:r>
            <a:r>
              <a:rPr lang="en-GB"/>
              <a:t>: streams that are both Readable and Writable.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Transform</a:t>
            </a:r>
            <a:r>
              <a:rPr lang="en-GB"/>
              <a:t>: streams that can modify or transform the data as it is written and read. For example, in the instance of file-compression, you can write compressed data and read decompressed data to and from a file.</a:t>
            </a:r>
            <a:endParaRPr sz="1350">
              <a:solidFill>
                <a:srgbClr val="3D46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 present in streams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stream is </a:t>
            </a:r>
            <a:r>
              <a:rPr lang="en-GB"/>
              <a:t>basically a Event Emitter instance  which emits and throws different events at different times.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data</a:t>
            </a:r>
            <a:r>
              <a:rPr lang="en-GB" sz="1500"/>
              <a:t> − This event is fired when there is data is available to read.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end </a:t>
            </a:r>
            <a:r>
              <a:rPr lang="en-GB" sz="1500"/>
              <a:t>− This event is fired when there is no more data to read.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error</a:t>
            </a:r>
            <a:r>
              <a:rPr lang="en-GB" sz="1500"/>
              <a:t> − This event is fired when there is any error receiving or writing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finish</a:t>
            </a:r>
            <a:r>
              <a:rPr lang="en-GB" sz="1500"/>
              <a:t> − This event is fired when all the data has been flushed to underlying system.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Writable Streams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r>
              <a:rPr lang="en-GB"/>
              <a:t> are they?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34075"/>
            <a:ext cx="38673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Writable stream represents the destination to which we write the data.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00" y="234075"/>
            <a:ext cx="1961450" cy="18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675" y="2623675"/>
            <a:ext cx="4660200" cy="218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0" y="88555"/>
            <a:ext cx="2155125" cy="23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Readable</a:t>
            </a:r>
            <a:r>
              <a:rPr lang="en-GB"/>
              <a:t> Streams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38673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Readable streams produce data that can be fed into a writable, transform, or duplex stream by calling .pipe()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35901" t="0"/>
          <a:stretch/>
        </p:blipFill>
        <p:spPr>
          <a:xfrm>
            <a:off x="4341450" y="205750"/>
            <a:ext cx="1475125" cy="18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000" y="2571750"/>
            <a:ext cx="4660200" cy="205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225" y="40200"/>
            <a:ext cx="2325575" cy="2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Duplex Streams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