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4.xml" ContentType="application/vnd.openxmlformats-officedocument.presentationml.slide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6" r:id="rId2"/>
    <p:sldMasterId id="2147483677" r:id="rId3"/>
    <p:sldMasterId id="2147483680" r:id="rId4"/>
  </p:sldMasterIdLst>
  <p:sldIdLst>
    <p:sldId id="271" r:id="rId5"/>
    <p:sldId id="264" r:id="rId6"/>
    <p:sldId id="269" r:id="rId7"/>
    <p:sldId id="270" r:id="rId8"/>
    <p:sldId id="268" r:id="rId9"/>
  </p:sldIdLst>
  <p:sldSz cx="9144000" cy="5143500" type="screen16x9"/>
  <p:notesSz cx="6858000" cy="9144000"/>
  <p:defaultTex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8FD4"/>
    <a:srgbClr val="5ACBF5"/>
    <a:srgbClr val="8CC63E"/>
    <a:srgbClr val="0070B1"/>
    <a:srgbClr val="00ABBD"/>
    <a:srgbClr val="00AEEF"/>
    <a:srgbClr val="0089CF"/>
    <a:srgbClr val="005B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3" autoAdjust="0"/>
  </p:normalViewPr>
  <p:slideViewPr>
    <p:cSldViewPr snapToGrid="0" snapToObjects="1">
      <p:cViewPr varScale="1">
        <p:scale>
          <a:sx n="104" d="100"/>
          <a:sy n="104" d="100"/>
        </p:scale>
        <p:origin x="-96" y="-27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3" y="2390775"/>
            <a:ext cx="4478337" cy="1008063"/>
          </a:xfrm>
        </p:spPr>
        <p:txBody>
          <a:bodyPr/>
          <a:lstStyle/>
          <a:p>
            <a:pPr lvl="0"/>
            <a:r>
              <a:rPr lang="zh-CN" altLang="en-US" sz="1400" smtClean="0">
                <a:solidFill>
                  <a:srgbClr val="FFFFFF"/>
                </a:solidFill>
                <a:latin typeface="微软雅黑" pitchFamily="34" charset="-122"/>
                <a:cs typeface="Arial" pitchFamily="34" charset="0"/>
              </a:rPr>
              <a:t>单击此处编辑母版文本样式</a:t>
            </a:r>
          </a:p>
        </p:txBody>
      </p:sp>
      <p:sp>
        <p:nvSpPr>
          <p:cNvPr id="5" name="Subtitle 6"/>
          <p:cNvSpPr>
            <a:spLocks noGrp="1"/>
          </p:cNvSpPr>
          <p:nvPr userDrawn="1">
            <p:ph type="subTitle" idx="4294967295"/>
          </p:nvPr>
        </p:nvSpPr>
        <p:spPr>
          <a:xfrm>
            <a:off x="430213" y="1314450"/>
            <a:ext cx="6400800" cy="561975"/>
          </a:xfrm>
        </p:spPr>
        <p:txBody>
          <a:bodyPr/>
          <a:lstStyle/>
          <a:p>
            <a:pPr>
              <a:lnSpc>
                <a:spcPct val="100000"/>
              </a:lnSpc>
            </a:pPr>
            <a:r>
              <a:rPr lang="zh-CN" altLang="en-US" sz="2200" smtClean="0">
                <a:solidFill>
                  <a:srgbClr val="8CC63E"/>
                </a:solidFill>
                <a:latin typeface="微软雅黑" pitchFamily="34" charset="-122"/>
              </a:rPr>
              <a:t>单击此处编辑母版副标题样式</a:t>
            </a:r>
            <a:endParaRPr lang="en-US" sz="2200">
              <a:solidFill>
                <a:srgbClr val="8CC63E"/>
              </a:solidFill>
              <a:latin typeface="微软雅黑" pitchFamily="34" charset="-122"/>
            </a:endParaRPr>
          </a:p>
        </p:txBody>
      </p:sp>
      <p:sp>
        <p:nvSpPr>
          <p:cNvPr id="7" name="Title 7"/>
          <p:cNvSpPr>
            <a:spLocks noGrp="1"/>
          </p:cNvSpPr>
          <p:nvPr userDrawn="1">
            <p:ph type="ctrTitle" idx="4294967295"/>
          </p:nvPr>
        </p:nvSpPr>
        <p:spPr>
          <a:xfrm>
            <a:off x="430213" y="860425"/>
            <a:ext cx="6400800" cy="444500"/>
          </a:xfrm>
        </p:spPr>
        <p:txBody>
          <a:bodyPr/>
          <a:lstStyle/>
          <a:p>
            <a:r>
              <a:rPr lang="zh-CN" altLang="en-US" sz="2800" b="1" smtClean="0">
                <a:solidFill>
                  <a:schemeClr val="bg1"/>
                </a:solidFill>
                <a:latin typeface="微软雅黑" pitchFamily="34" charset="-122"/>
              </a:rPr>
              <a:t>单击此处编辑母版标题样式</a:t>
            </a:r>
            <a:endParaRPr lang="en-US" sz="2800" b="1" dirty="0">
              <a:solidFill>
                <a:schemeClr val="bg1"/>
              </a:solidFill>
              <a:latin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a:spLocks/>
          </p:cNvSpPr>
          <p:nvPr userDrawn="1"/>
        </p:nvSpPr>
        <p:spPr bwMode="auto">
          <a:xfrm>
            <a:off x="1338944" y="1396723"/>
            <a:ext cx="2429189" cy="1101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Size：32-24-pt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Size：20pt</a:t>
            </a:r>
          </a:p>
          <a:p>
            <a:pPr defTabSz="935038"/>
            <a:r>
              <a:rPr lang="en-US" altLang="en-US" sz="800" noProof="1">
                <a:solidFill>
                  <a:schemeClr val="bg1"/>
                </a:solidFill>
                <a:latin typeface="Arial" pitchFamily="34" charset="0"/>
                <a:ea typeface="Heiti SC Light"/>
                <a:cs typeface="Heiti SC Light"/>
              </a:rPr>
              <a:t>Color: The ZTE green</a:t>
            </a:r>
          </a:p>
        </p:txBody>
      </p:sp>
      <p:sp>
        <p:nvSpPr>
          <p:cNvPr id="2051" name="TextBox 4"/>
          <p:cNvSpPr txBox="1">
            <a:spLocks noChangeArrowheads="1"/>
          </p:cNvSpPr>
          <p:nvPr/>
        </p:nvSpPr>
        <p:spPr bwMode="auto">
          <a:xfrm>
            <a:off x="5848350" y="4454525"/>
            <a:ext cx="309563" cy="365125"/>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2" name="TextBox 5"/>
          <p:cNvSpPr txBox="1">
            <a:spLocks noChangeArrowheads="1"/>
          </p:cNvSpPr>
          <p:nvPr/>
        </p:nvSpPr>
        <p:spPr bwMode="auto">
          <a:xfrm>
            <a:off x="4814888" y="4170363"/>
            <a:ext cx="309562" cy="36671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3" name="TextBox 6"/>
          <p:cNvSpPr txBox="1">
            <a:spLocks noChangeArrowheads="1"/>
          </p:cNvSpPr>
          <p:nvPr/>
        </p:nvSpPr>
        <p:spPr bwMode="auto">
          <a:xfrm>
            <a:off x="4037013" y="3638550"/>
            <a:ext cx="309562" cy="365125"/>
          </a:xfrm>
          <a:prstGeom prst="rect">
            <a:avLst/>
          </a:prstGeom>
          <a:noFill/>
          <a:ln w="9525">
            <a:noFill/>
            <a:miter lim="800000"/>
            <a:headEnd/>
            <a:tailEnd/>
          </a:ln>
        </p:spPr>
        <p:txBody>
          <a:bodyPr wrap="none">
            <a:spAutoFit/>
          </a:bodyPr>
          <a:lstStyle/>
          <a:p>
            <a:endParaRPr lang="en-US">
              <a:latin typeface="Arial" pitchFamily="34" charset="0"/>
            </a:endParaRPr>
          </a:p>
        </p:txBody>
      </p:sp>
      <p:grpSp>
        <p:nvGrpSpPr>
          <p:cNvPr id="2054" name="组 5"/>
          <p:cNvGrpSpPr>
            <a:grpSpLocks/>
          </p:cNvGrpSpPr>
          <p:nvPr/>
        </p:nvGrpSpPr>
        <p:grpSpPr bwMode="auto">
          <a:xfrm>
            <a:off x="9364663" y="3851275"/>
            <a:ext cx="1392237" cy="989013"/>
            <a:chOff x="0" y="0"/>
            <a:chExt cx="1392554" cy="989008"/>
          </a:xfrm>
        </p:grpSpPr>
        <p:grpSp>
          <p:nvGrpSpPr>
            <p:cNvPr id="2055" name="组 6"/>
            <p:cNvGrpSpPr>
              <a:grpSpLocks/>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57"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2058" name="组 9"/>
            <p:cNvGrpSpPr>
              <a:grpSpLocks/>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0"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2"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5" name="标题占位符 1"/>
          <p:cNvSpPr>
            <a:spLocks noGrp="1" noChangeArrowheads="1"/>
          </p:cNvSpPr>
          <p:nvPr>
            <p:ph type="title"/>
          </p:nvPr>
        </p:nvSpPr>
        <p:spPr bwMode="auto">
          <a:xfrm>
            <a:off x="333375" y="342900"/>
            <a:ext cx="6767513" cy="720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pic>
        <p:nvPicPr>
          <p:cNvPr id="2067" name="Picture 19" descr="1-01"/>
          <p:cNvPicPr>
            <a:picLocks noChangeAspect="1" noChangeArrowheads="1"/>
          </p:cNvPicPr>
          <p:nvPr/>
        </p:nvPicPr>
        <p:blipFill>
          <a:blip r:embed="rId4" cstate="print"/>
          <a:srcRect/>
          <a:stretch>
            <a:fillRect/>
          </a:stretch>
        </p:blipFill>
        <p:spPr bwMode="auto">
          <a:xfrm>
            <a:off x="7158038" y="69850"/>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eaLnBrk="1" fontAlgn="base" hangingPunct="1">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Size：16-20pt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3" y="3851275"/>
            <a:ext cx="1392237" cy="989013"/>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3084" name="标题占位符 1"/>
          <p:cNvSpPr>
            <a:spLocks noGrp="1" noChangeArrowheads="1"/>
          </p:cNvSpPr>
          <p:nvPr>
            <p:ph type="title"/>
          </p:nvPr>
        </p:nvSpPr>
        <p:spPr bwMode="auto">
          <a:xfrm>
            <a:off x="1257299" y="341313"/>
            <a:ext cx="7593013"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76513"/>
            <a:ext cx="1360488" cy="123507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Size：14-18pt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3" y="3851275"/>
            <a:ext cx="1392237" cy="989013"/>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200055"/>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4109" name="TextBox 16"/>
          <p:cNvSpPr txBox="1">
            <a:spLocks noChangeArrowheads="1"/>
          </p:cNvSpPr>
          <p:nvPr/>
        </p:nvSpPr>
        <p:spPr bwMode="auto">
          <a:xfrm>
            <a:off x="5030506" y="4852554"/>
            <a:ext cx="2190750" cy="169863"/>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a:t>
            </a:r>
            <a:r>
              <a:rPr lang="en-US" sz="600" dirty="0" smtClean="0">
                <a:solidFill>
                  <a:srgbClr val="7F7F7F"/>
                </a:solidFill>
                <a:latin typeface="Arial" pitchFamily="34" charset="0"/>
              </a:rPr>
              <a:t>ZTE</a:t>
            </a:r>
            <a:r>
              <a:rPr lang="en-US" sz="600" baseline="0" dirty="0" smtClean="0">
                <a:solidFill>
                  <a:srgbClr val="7F7F7F"/>
                </a:solidFill>
                <a:latin typeface="Arial" pitchFamily="34" charset="0"/>
              </a:rPr>
              <a:t> </a:t>
            </a:r>
            <a:r>
              <a:rPr lang="en-US" sz="600" dirty="0" smtClean="0">
                <a:solidFill>
                  <a:srgbClr val="7F7F7F"/>
                </a:solidFill>
                <a:latin typeface="Arial" pitchFamily="34" charset="0"/>
              </a:rPr>
              <a:t>All </a:t>
            </a:r>
            <a:r>
              <a:rPr lang="en-US" sz="600" dirty="0">
                <a:solidFill>
                  <a:srgbClr val="7F7F7F"/>
                </a:solidFill>
                <a:latin typeface="Arial" pitchFamily="34" charset="0"/>
              </a:rPr>
              <a:t>rights reserved</a:t>
            </a:r>
          </a:p>
        </p:txBody>
      </p:sp>
      <p:sp>
        <p:nvSpPr>
          <p:cNvPr id="4110" name="Slide Number Placeholder 5"/>
          <p:cNvSpPr>
            <a:spLocks noGrp="1" noChangeArrowheads="1"/>
          </p:cNvSpPr>
          <p:nvPr/>
        </p:nvSpPr>
        <p:spPr bwMode="auto">
          <a:xfrm>
            <a:off x="238125" y="4849813"/>
            <a:ext cx="419100" cy="365125"/>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341313"/>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08" y="110548"/>
            <a:ext cx="777737" cy="230765"/>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715" r:id="rId1"/>
    <p:sldLayoutId id="2147483717" r:id="rId2"/>
    <p:sldLayoutId id="2147483758"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3"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3"/>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249873"/>
            <a:ext cx="8516938" cy="722312"/>
          </a:xfrm>
        </p:spPr>
        <p:txBody>
          <a:bodyPr/>
          <a:lstStyle/>
          <a:p>
            <a:r>
              <a:rPr lang="en-US" altLang="zh-CN" dirty="0" err="1" smtClean="0"/>
              <a:t>TensorBoard</a:t>
            </a:r>
            <a:r>
              <a:rPr lang="zh-CN" altLang="en-US" dirty="0" smtClean="0"/>
              <a:t>简介</a:t>
            </a:r>
            <a:endParaRPr lang="zh-CN" altLang="en-US" dirty="0"/>
          </a:p>
        </p:txBody>
      </p:sp>
      <p:sp>
        <p:nvSpPr>
          <p:cNvPr id="5" name="内容占位符 4"/>
          <p:cNvSpPr>
            <a:spLocks noGrp="1"/>
          </p:cNvSpPr>
          <p:nvPr>
            <p:ph idx="1"/>
          </p:nvPr>
        </p:nvSpPr>
        <p:spPr>
          <a:xfrm>
            <a:off x="358775" y="972185"/>
            <a:ext cx="8491538" cy="3417253"/>
          </a:xfrm>
        </p:spPr>
        <p:txBody>
          <a:bodyPr/>
          <a:lstStyle/>
          <a:p>
            <a:pPr>
              <a:lnSpc>
                <a:spcPct val="150000"/>
              </a:lnSpc>
            </a:pPr>
            <a:r>
              <a:rPr lang="en-US" altLang="zh-CN" dirty="0" smtClean="0"/>
              <a:t>    </a:t>
            </a:r>
            <a:r>
              <a:rPr lang="en-US" altLang="zh-CN" dirty="0" err="1" smtClean="0"/>
              <a:t>TensorFlow</a:t>
            </a:r>
            <a:r>
              <a:rPr lang="en-US" altLang="zh-CN" dirty="0" smtClean="0"/>
              <a:t> </a:t>
            </a:r>
            <a:r>
              <a:rPr lang="zh-CN" altLang="en-US" dirty="0" smtClean="0"/>
              <a:t>涉及到的运算，通常是在训练庞大的深度神经网络中出现的复杂而又难以理解的运算</a:t>
            </a:r>
            <a:r>
              <a:rPr lang="zh-CN" altLang="en-US" dirty="0" smtClean="0"/>
              <a:t>。</a:t>
            </a:r>
            <a:endParaRPr lang="en-US" altLang="zh-CN" dirty="0" smtClean="0"/>
          </a:p>
          <a:p>
            <a:pPr>
              <a:lnSpc>
                <a:spcPct val="150000"/>
              </a:lnSpc>
            </a:pPr>
            <a:r>
              <a:rPr lang="en-US" altLang="zh-CN" dirty="0" smtClean="0"/>
              <a:t> </a:t>
            </a:r>
            <a:r>
              <a:rPr lang="en-US" altLang="zh-CN" dirty="0" smtClean="0"/>
              <a:t>   </a:t>
            </a:r>
            <a:r>
              <a:rPr lang="zh-CN" altLang="en-US" dirty="0" smtClean="0"/>
              <a:t>为了</a:t>
            </a:r>
            <a:r>
              <a:rPr lang="zh-CN" altLang="en-US" dirty="0" smtClean="0"/>
              <a:t>更方便 </a:t>
            </a:r>
            <a:r>
              <a:rPr lang="en-US" altLang="zh-CN" dirty="0" err="1" smtClean="0"/>
              <a:t>TensorFlow</a:t>
            </a:r>
            <a:r>
              <a:rPr lang="en-US" altLang="zh-CN" dirty="0" smtClean="0"/>
              <a:t> </a:t>
            </a:r>
            <a:r>
              <a:rPr lang="zh-CN" altLang="en-US" dirty="0" smtClean="0"/>
              <a:t>程序的理解、调试与优化</a:t>
            </a:r>
            <a:r>
              <a:rPr lang="zh-CN" altLang="en-US" dirty="0" smtClean="0"/>
              <a:t>，</a:t>
            </a:r>
            <a:r>
              <a:rPr lang="en-US" altLang="zh-CN" dirty="0" err="1" smtClean="0"/>
              <a:t>tensorflow</a:t>
            </a:r>
            <a:r>
              <a:rPr lang="zh-CN" altLang="en-US" dirty="0" smtClean="0"/>
              <a:t>提供了 </a:t>
            </a:r>
            <a:r>
              <a:rPr lang="en-US" altLang="zh-CN" dirty="0" err="1" smtClean="0"/>
              <a:t>TensorBoard</a:t>
            </a:r>
            <a:r>
              <a:rPr lang="en-US" altLang="zh-CN" dirty="0" smtClean="0"/>
              <a:t> </a:t>
            </a:r>
            <a:r>
              <a:rPr lang="zh-CN" altLang="en-US" dirty="0" smtClean="0"/>
              <a:t>的可视化工具</a:t>
            </a:r>
            <a:r>
              <a:rPr lang="zh-CN" altLang="en-US" dirty="0" smtClean="0"/>
              <a:t>。可以用</a:t>
            </a:r>
            <a:r>
              <a:rPr lang="en-US" altLang="zh-CN" dirty="0" err="1" smtClean="0"/>
              <a:t>TensorBoard</a:t>
            </a:r>
            <a:r>
              <a:rPr lang="en-US" altLang="zh-CN" dirty="0" smtClean="0"/>
              <a:t> </a:t>
            </a:r>
            <a:r>
              <a:rPr lang="zh-CN" altLang="en-US" dirty="0" smtClean="0"/>
              <a:t>来</a:t>
            </a:r>
            <a:r>
              <a:rPr lang="zh-CN" altLang="en-US" dirty="0" smtClean="0"/>
              <a:t>展现 </a:t>
            </a:r>
            <a:r>
              <a:rPr lang="en-US" altLang="zh-CN" dirty="0" err="1" smtClean="0"/>
              <a:t>TensorFlow</a:t>
            </a:r>
            <a:r>
              <a:rPr lang="en-US" altLang="zh-CN" dirty="0" smtClean="0"/>
              <a:t> </a:t>
            </a:r>
            <a:r>
              <a:rPr lang="zh-CN" altLang="en-US" dirty="0" smtClean="0"/>
              <a:t>图（</a:t>
            </a:r>
            <a:r>
              <a:rPr lang="en-US" altLang="zh-CN" dirty="0" smtClean="0"/>
              <a:t>GRAPH</a:t>
            </a:r>
            <a:r>
              <a:rPr lang="zh-CN" altLang="en-US" dirty="0" smtClean="0"/>
              <a:t>），</a:t>
            </a:r>
            <a:r>
              <a:rPr lang="zh-CN" altLang="en-US" dirty="0" smtClean="0"/>
              <a:t>绘制图像生成的定量指标图</a:t>
            </a:r>
            <a:r>
              <a:rPr lang="zh-CN" altLang="en-US" dirty="0" smtClean="0"/>
              <a:t>以及数据</a:t>
            </a:r>
            <a:r>
              <a:rPr lang="zh-CN" altLang="en-US" dirty="0" smtClean="0"/>
              <a:t>等</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249873"/>
            <a:ext cx="8516938" cy="722312"/>
          </a:xfrm>
        </p:spPr>
        <p:txBody>
          <a:bodyPr/>
          <a:lstStyle/>
          <a:p>
            <a:r>
              <a:rPr lang="en-US" altLang="zh-CN" dirty="0" err="1" smtClean="0"/>
              <a:t>TensorBoard</a:t>
            </a:r>
            <a:r>
              <a:rPr lang="zh-CN" altLang="en-US" dirty="0" smtClean="0"/>
              <a:t>展示</a:t>
            </a:r>
            <a:r>
              <a:rPr lang="en-US" altLang="zh-CN" dirty="0" smtClean="0"/>
              <a:t>——GRAPH</a:t>
            </a:r>
            <a:endParaRPr lang="zh-CN" altLang="en-US" dirty="0"/>
          </a:p>
        </p:txBody>
      </p:sp>
      <p:pic>
        <p:nvPicPr>
          <p:cNvPr id="4" name="内容占位符 3"/>
          <p:cNvPicPr>
            <a:picLocks noGrp="1"/>
          </p:cNvPicPr>
          <p:nvPr>
            <p:ph idx="1"/>
          </p:nvPr>
        </p:nvPicPr>
        <p:blipFill>
          <a:blip r:embed="rId2" cstate="print"/>
          <a:srcRect/>
          <a:stretch>
            <a:fillRect/>
          </a:stretch>
        </p:blipFill>
        <p:spPr>
          <a:xfrm>
            <a:off x="519796" y="770382"/>
            <a:ext cx="7801244" cy="403021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249873"/>
            <a:ext cx="8516938" cy="722312"/>
          </a:xfrm>
        </p:spPr>
        <p:txBody>
          <a:bodyPr/>
          <a:lstStyle/>
          <a:p>
            <a:r>
              <a:rPr lang="en-US" altLang="zh-CN" dirty="0" err="1" smtClean="0"/>
              <a:t>TensorBoard</a:t>
            </a:r>
            <a:r>
              <a:rPr lang="zh-CN" altLang="en-US" dirty="0" smtClean="0"/>
              <a:t>展示</a:t>
            </a:r>
            <a:r>
              <a:rPr lang="en-US" altLang="zh-CN" dirty="0" smtClean="0"/>
              <a:t>——DATA</a:t>
            </a:r>
            <a:endParaRPr lang="zh-CN" altLang="en-US" dirty="0"/>
          </a:p>
        </p:txBody>
      </p:sp>
      <p:pic>
        <p:nvPicPr>
          <p:cNvPr id="7" name="内容占位符 6"/>
          <p:cNvPicPr>
            <a:picLocks noGrp="1"/>
          </p:cNvPicPr>
          <p:nvPr>
            <p:ph idx="1"/>
          </p:nvPr>
        </p:nvPicPr>
        <p:blipFill>
          <a:blip r:embed="rId2" cstate="print"/>
          <a:srcRect/>
          <a:stretch>
            <a:fillRect/>
          </a:stretch>
        </p:blipFill>
        <p:spPr bwMode="auto">
          <a:xfrm>
            <a:off x="803187" y="688086"/>
            <a:ext cx="7517853" cy="4094226"/>
          </a:xfrm>
          <a:prstGeom prst="rect">
            <a:avLst/>
          </a:prstGeom>
          <a:noFill/>
          <a:ln w="9525">
            <a:solidFill>
              <a:schemeClr val="accent6">
                <a:lumMod val="50000"/>
              </a:schemeClr>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249873"/>
            <a:ext cx="8516938" cy="722312"/>
          </a:xfrm>
        </p:spPr>
        <p:txBody>
          <a:bodyPr/>
          <a:lstStyle/>
          <a:p>
            <a:r>
              <a:rPr lang="en-US" altLang="zh-CN" dirty="0" err="1" smtClean="0"/>
              <a:t>TensorBoard</a:t>
            </a:r>
            <a:r>
              <a:rPr lang="zh-CN" altLang="en-US" dirty="0" smtClean="0"/>
              <a:t>展示</a:t>
            </a:r>
            <a:r>
              <a:rPr lang="en-US" altLang="zh-CN" dirty="0" smtClean="0"/>
              <a:t>——IMAGE</a:t>
            </a:r>
            <a:endParaRPr lang="zh-CN" altLang="en-US" dirty="0"/>
          </a:p>
        </p:txBody>
      </p:sp>
      <p:pic>
        <p:nvPicPr>
          <p:cNvPr id="8" name="内容占位符 7"/>
          <p:cNvPicPr>
            <a:picLocks noGrp="1"/>
          </p:cNvPicPr>
          <p:nvPr>
            <p:ph idx="1"/>
          </p:nvPr>
        </p:nvPicPr>
        <p:blipFill>
          <a:blip r:embed="rId2" cstate="print"/>
          <a:srcRect/>
          <a:stretch>
            <a:fillRect/>
          </a:stretch>
        </p:blipFill>
        <p:spPr bwMode="auto">
          <a:xfrm>
            <a:off x="2084076" y="605790"/>
            <a:ext cx="5203692" cy="4537710"/>
          </a:xfrm>
          <a:prstGeom prst="rect">
            <a:avLst/>
          </a:prstGeom>
          <a:noFill/>
          <a:ln w="9525">
            <a:solidFill>
              <a:schemeClr val="accent6">
                <a:lumMod val="50000"/>
              </a:schemeClr>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ZTE-内部公开-16X9">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ZTE-内部公开-16X9</Template>
  <TotalTime>108</TotalTime>
  <Pages>0</Pages>
  <Words>80</Words>
  <Characters>0</Characters>
  <Application>Microsoft Office PowerPoint</Application>
  <DocSecurity>0</DocSecurity>
  <PresentationFormat>全屏显示(16:9)</PresentationFormat>
  <Lines>0</Lines>
  <Paragraphs>6</Paragraphs>
  <Slides>5</Slides>
  <Notes>0</Notes>
  <HiddenSlides>0</HiddenSlides>
  <MMClips>0</MMClips>
  <ScaleCrop>false</ScaleCrop>
  <HeadingPairs>
    <vt:vector size="4" baseType="variant">
      <vt:variant>
        <vt:lpstr>主题</vt:lpstr>
      </vt:variant>
      <vt:variant>
        <vt:i4>4</vt:i4>
      </vt:variant>
      <vt:variant>
        <vt:lpstr>幻灯片标题</vt:lpstr>
      </vt:variant>
      <vt:variant>
        <vt:i4>5</vt:i4>
      </vt:variant>
    </vt:vector>
  </HeadingPairs>
  <TitlesOfParts>
    <vt:vector size="9" baseType="lpstr">
      <vt:lpstr>ZTE-内部公开-16X9</vt:lpstr>
      <vt:lpstr>目录</vt:lpstr>
      <vt:lpstr>正文</vt:lpstr>
      <vt:lpstr>封底</vt:lpstr>
      <vt:lpstr>TensorBoard简介</vt:lpstr>
      <vt:lpstr>TensorBoard展示——GRAPH</vt:lpstr>
      <vt:lpstr>TensorBoard展示——DATA</vt:lpstr>
      <vt:lpstr>TensorBoard展示——IMAGE</vt:lpstr>
      <vt:lpstr>幻灯片 5</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TensorBoard展示——GRAPH</dc:title>
  <dc:creator>张凯敏10117906</dc:creator>
  <cp:lastModifiedBy>Windows 用户</cp:lastModifiedBy>
  <cp:revision>8</cp:revision>
  <dcterms:created xsi:type="dcterms:W3CDTF">2015-07-31T08:20:59Z</dcterms:created>
  <dcterms:modified xsi:type="dcterms:W3CDTF">2016-06-28T07:15:32Z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2052-9.1.0.5041</vt:lpwstr>
  </property>
</Properties>
</file>