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notesMasterIdLst>
    <p:notesMasterId r:id="rId17"/>
  </p:notesMasterIdLst>
  <p:handoutMasterIdLst>
    <p:handoutMasterId r:id="rId18"/>
  </p:handoutMasterIdLst>
  <p:sldIdLst>
    <p:sldId id="262" r:id="rId5"/>
    <p:sldId id="263" r:id="rId6"/>
    <p:sldId id="264" r:id="rId7"/>
    <p:sldId id="265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68" r:id="rId16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562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1743" y="-63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1EB56-9A5C-47BC-B96D-73C7ABC3EF04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E23D-F44C-4C9B-9707-1C9EA9578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75369-013D-4F37-8C0A-6FD47E680BEE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1613E-0028-4F56-80B1-4DC4192F3B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张凯敏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  <a:p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西安基带部 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CR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二队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248478" y="1039327"/>
            <a:ext cx="8895521" cy="938558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基于</a:t>
            </a:r>
            <a:r>
              <a:rPr lang="en-US" sz="2800" b="1" dirty="0" err="1" smtClean="0">
                <a:solidFill>
                  <a:schemeClr val="bg1"/>
                </a:solidFill>
                <a:latin typeface="微软雅黑" pitchFamily="34" charset="-122"/>
              </a:rPr>
              <a:t>cmake+MinGW</a:t>
            </a:r>
            <a:r>
              <a:rPr 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/GCC+VS2010/Eclipse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的</a:t>
            </a:r>
            <a:r>
              <a:rPr 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C/C++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学习开发工程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341313"/>
            <a:ext cx="8516938" cy="3444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使用说明</a:t>
            </a:r>
            <a:r>
              <a:rPr lang="en-US" altLang="zh-CN" dirty="0" smtClean="0">
                <a:latin typeface="微软雅黑" pitchFamily="34" charset="-122"/>
              </a:rPr>
              <a:t>——Linux</a:t>
            </a:r>
            <a:r>
              <a:rPr lang="zh-CN" altLang="en-US" dirty="0" smtClean="0">
                <a:latin typeface="微软雅黑" pitchFamily="34" charset="-122"/>
              </a:rPr>
              <a:t>平台</a:t>
            </a:r>
            <a:r>
              <a:rPr lang="en-US" altLang="zh-CN" dirty="0" smtClean="0">
                <a:latin typeface="微软雅黑" pitchFamily="34" charset="-122"/>
              </a:rPr>
              <a:t>2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864704"/>
            <a:ext cx="8491538" cy="3269974"/>
          </a:xfrm>
        </p:spPr>
        <p:txBody>
          <a:bodyPr/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、修改源代码</a:t>
            </a:r>
            <a:endParaRPr lang="en-US" altLang="zh-CN" sz="2400" dirty="0" smtClean="0"/>
          </a:p>
          <a:p>
            <a:pPr marL="357188" indent="-357188"/>
            <a:r>
              <a:rPr lang="zh-CN" altLang="en-US" sz="2400" dirty="0" smtClean="0"/>
              <a:t>在自己的编辑器中编辑</a:t>
            </a:r>
            <a:r>
              <a:rPr lang="en-US" altLang="zh-CN" sz="2400" dirty="0" smtClean="0"/>
              <a:t>\01_Demo</a:t>
            </a:r>
            <a:r>
              <a:rPr lang="zh-CN" altLang="en-US" sz="2400" dirty="0" smtClean="0"/>
              <a:t>源代码</a:t>
            </a:r>
            <a:endParaRPr lang="en-US" altLang="zh-CN" sz="2400" dirty="0" smtClean="0"/>
          </a:p>
          <a:p>
            <a:pPr marL="357188" indent="-357188"/>
            <a:r>
              <a:rPr lang="en-US" altLang="zh-CN" sz="2400" dirty="0" smtClean="0"/>
              <a:t> #define GTEST_MODE  SWITCH_ON</a:t>
            </a:r>
            <a:r>
              <a:rPr lang="zh-CN" altLang="en-US" sz="2400" dirty="0" smtClean="0"/>
              <a:t>这个宏表示是否使用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单元测试框架</a:t>
            </a:r>
            <a:endParaRPr lang="en-US" altLang="zh-CN" sz="2400" dirty="0" smtClean="0"/>
          </a:p>
          <a:p>
            <a:pPr marL="357188" indent="-357188"/>
            <a:r>
              <a:rPr lang="zh-CN" altLang="en-US" sz="2400" dirty="0" smtClean="0"/>
              <a:t>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一样</a:t>
            </a:r>
            <a:endParaRPr lang="en-US" altLang="zh-CN" sz="2400" dirty="0" smtClean="0"/>
          </a:p>
          <a:p>
            <a:pPr marL="357188" indent="-357188"/>
            <a:endParaRPr lang="en-US" altLang="zh-CN" sz="2400" dirty="0" smtClean="0"/>
          </a:p>
          <a:p>
            <a:pPr marL="357188" indent="-357188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341313"/>
            <a:ext cx="8516938" cy="3444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使用说明</a:t>
            </a:r>
            <a:r>
              <a:rPr lang="en-US" altLang="zh-CN" dirty="0" smtClean="0">
                <a:latin typeface="微软雅黑" pitchFamily="34" charset="-122"/>
              </a:rPr>
              <a:t>——Window</a:t>
            </a:r>
            <a:r>
              <a:rPr lang="zh-CN" altLang="en-US" dirty="0" smtClean="0">
                <a:latin typeface="微软雅黑" pitchFamily="34" charset="-122"/>
              </a:rPr>
              <a:t>平台</a:t>
            </a:r>
            <a:r>
              <a:rPr lang="en-US" altLang="zh-CN" dirty="0" smtClean="0">
                <a:latin typeface="微软雅黑" pitchFamily="34" charset="-122"/>
              </a:rPr>
              <a:t>2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864704"/>
            <a:ext cx="8491538" cy="3637722"/>
          </a:xfrm>
        </p:spPr>
        <p:txBody>
          <a:bodyPr/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、运行</a:t>
            </a:r>
            <a:r>
              <a:rPr lang="en-US" altLang="zh-CN" sz="2400" dirty="0" smtClean="0"/>
              <a:t>\01_Demo</a:t>
            </a:r>
            <a:r>
              <a:rPr lang="zh-CN" altLang="en-US" sz="2400" dirty="0" smtClean="0"/>
              <a:t>下的</a:t>
            </a:r>
            <a:r>
              <a:rPr lang="en-US" altLang="zh-CN" sz="2400" dirty="0" smtClean="0"/>
              <a:t>DoAllCompileOfGcc.sh</a:t>
            </a:r>
            <a:r>
              <a:rPr lang="zh-CN" altLang="en-US" sz="2400" dirty="0" smtClean="0"/>
              <a:t>脚本，完成工程构建、编译、链接、运行步骤，并输出结果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indent="715963"/>
            <a:endParaRPr lang="en-US" altLang="zh-CN" sz="2400" dirty="0" smtClean="0"/>
          </a:p>
          <a:p>
            <a:pPr indent="715963"/>
            <a:r>
              <a:rPr lang="zh-CN" altLang="en-US" sz="2400" dirty="0" smtClean="0"/>
              <a:t>之前在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虚拟机上验证过，手头没有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虚拟机，无截图，与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类似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222500" y="1179513"/>
            <a:ext cx="6921500" cy="3412365"/>
          </a:xfrm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</a:rPr>
              <a:t>目的</a:t>
            </a:r>
            <a:endParaRPr lang="en-US" altLang="zh-CN" sz="2400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</a:rPr>
              <a:t>介绍</a:t>
            </a:r>
            <a:endParaRPr lang="en-US" altLang="zh-CN" sz="2400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</a:rPr>
              <a:t>使用说明</a:t>
            </a:r>
            <a:endParaRPr lang="en-US" altLang="zh-CN" sz="2400" dirty="0" smtClean="0">
              <a:latin typeface="微软雅黑" pitchFamily="34" charset="-122"/>
            </a:endParaRPr>
          </a:p>
          <a:p>
            <a:pPr marL="715963" indent="-358775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</a:rPr>
              <a:t>下使用说明</a:t>
            </a:r>
            <a:endParaRPr lang="en-US" altLang="zh-CN" dirty="0" smtClean="0">
              <a:latin typeface="微软雅黑" pitchFamily="34" charset="-122"/>
            </a:endParaRPr>
          </a:p>
          <a:p>
            <a:pPr marL="715963" indent="-358775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</a:rPr>
              <a:t>Linux</a:t>
            </a:r>
            <a:r>
              <a:rPr lang="zh-CN" altLang="en-US" dirty="0" smtClean="0">
                <a:latin typeface="微软雅黑" pitchFamily="34" charset="-122"/>
              </a:rPr>
              <a:t>下使用说明</a:t>
            </a:r>
            <a:endParaRPr lang="zh-CN" dirty="0">
              <a:latin typeface="微软雅黑" pitchFamily="34" charset="-122"/>
            </a:endParaRPr>
          </a:p>
        </p:txBody>
      </p:sp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2222500" y="414338"/>
            <a:ext cx="6921500" cy="719137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33375" y="341313"/>
            <a:ext cx="8516938" cy="394183"/>
          </a:xfrm>
        </p:spPr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36575"/>
            <a:r>
              <a:rPr lang="zh-CN" altLang="en-US" dirty="0" smtClean="0"/>
              <a:t>在平时编程学习中，很难找到一种占用内存少（电脑越来越慢，各种软件占用电脑资源越来越多），且方便使用的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开发编译工具，尤其是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系列还需要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等，而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等开源编译器都是命令行，比较难用，需要熟悉各种命令才行；</a:t>
            </a:r>
            <a:endParaRPr lang="en-US" altLang="zh-CN" dirty="0" smtClean="0"/>
          </a:p>
          <a:p>
            <a:pPr indent="536575"/>
            <a:r>
              <a:rPr lang="zh-CN" altLang="en-US" dirty="0" smtClean="0"/>
              <a:t>基于以上目的，萌发出把工程组织、编译、单元测试、运行测试结合起来工具，并且占用内存少，只需要执行脚本（不必打开很多的窗口界面）运行，而且可以用</a:t>
            </a:r>
            <a:r>
              <a:rPr lang="en-US" altLang="zh-CN" dirty="0" err="1" smtClean="0"/>
              <a:t>SourceInsight</a:t>
            </a:r>
            <a:r>
              <a:rPr lang="zh-CN" altLang="en-US" dirty="0" smtClean="0"/>
              <a:t>或其他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作为代码编辑工具。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169069"/>
            <a:ext cx="8516938" cy="344487"/>
          </a:xfrm>
        </p:spPr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513556"/>
            <a:ext cx="8491538" cy="4495766"/>
          </a:xfrm>
        </p:spPr>
        <p:txBody>
          <a:bodyPr/>
          <a:lstStyle/>
          <a:p>
            <a:pPr indent="715963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下，代码编辑可用</a:t>
            </a:r>
            <a:r>
              <a:rPr lang="en-US" altLang="zh-CN" sz="2400" dirty="0" err="1" smtClean="0"/>
              <a:t>SourceInsight</a:t>
            </a:r>
            <a:r>
              <a:rPr lang="zh-CN" altLang="en-US" sz="2400" dirty="0" smtClean="0"/>
              <a:t>，编译器采用</a:t>
            </a:r>
            <a:r>
              <a:rPr lang="en-US" altLang="zh-CN" sz="2400" dirty="0" err="1" smtClean="0"/>
              <a:t>MinGW</a:t>
            </a:r>
            <a:r>
              <a:rPr lang="zh-CN" altLang="en-US" sz="2400" dirty="0" smtClean="0"/>
              <a:t>（自带）</a:t>
            </a:r>
            <a:r>
              <a:rPr lang="en-US" altLang="zh-CN" sz="2400" dirty="0" smtClean="0"/>
              <a:t>/VS2010</a:t>
            </a:r>
            <a:r>
              <a:rPr lang="zh-CN" altLang="en-US" sz="2400" dirty="0" smtClean="0"/>
              <a:t>（另外安装），</a:t>
            </a:r>
            <a:r>
              <a:rPr lang="en-US" altLang="zh-CN" sz="2400" dirty="0" err="1" smtClean="0"/>
              <a:t>UnitTest</a:t>
            </a:r>
            <a:r>
              <a:rPr lang="zh-CN" altLang="en-US" sz="2400" dirty="0" smtClean="0"/>
              <a:t>工具为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，调试工具</a:t>
            </a:r>
            <a:r>
              <a:rPr lang="en-US" altLang="zh-CN" sz="2400" dirty="0" err="1" smtClean="0"/>
              <a:t>gdb</a:t>
            </a:r>
            <a:r>
              <a:rPr lang="zh-CN" altLang="en-US" sz="2400" dirty="0" smtClean="0"/>
              <a:t>（命令行）</a:t>
            </a:r>
            <a:r>
              <a:rPr lang="en-US" altLang="zh-CN" sz="2400" dirty="0" smtClean="0"/>
              <a:t>/VS2010</a:t>
            </a:r>
            <a:r>
              <a:rPr lang="zh-CN" altLang="en-US" sz="2400" dirty="0" smtClean="0"/>
              <a:t>自带，脚本自动编译、运行</a:t>
            </a:r>
            <a:r>
              <a:rPr lang="en-US" altLang="zh-CN" sz="2400" dirty="0" err="1" smtClean="0"/>
              <a:t>UnitTest</a:t>
            </a:r>
            <a:r>
              <a:rPr lang="zh-CN" altLang="en-US" sz="2400" dirty="0" smtClean="0"/>
              <a:t>测试并保存为</a:t>
            </a:r>
            <a:r>
              <a:rPr lang="en-US" altLang="zh-CN" sz="2400" dirty="0" smtClean="0"/>
              <a:t>Log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indent="715963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下，代码编辑可用生成的</a:t>
            </a:r>
            <a:r>
              <a:rPr lang="en-US" altLang="zh-CN" sz="2400" dirty="0" err="1" smtClean="0"/>
              <a:t>EclipseIDE</a:t>
            </a:r>
            <a:r>
              <a:rPr lang="zh-CN" altLang="en-US" sz="2400" dirty="0" smtClean="0"/>
              <a:t>或其他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代码编辑工具，编译器</a:t>
            </a:r>
            <a:r>
              <a:rPr lang="en-US" altLang="zh-CN" sz="2400" dirty="0" err="1" smtClean="0"/>
              <a:t>gcc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安装），</a:t>
            </a:r>
            <a:r>
              <a:rPr lang="en-US" altLang="zh-CN" sz="2400" dirty="0" err="1" smtClean="0"/>
              <a:t>UniTest</a:t>
            </a:r>
            <a:r>
              <a:rPr lang="zh-CN" altLang="en-US" sz="2400" dirty="0" smtClean="0"/>
              <a:t>工具为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，调试工具</a:t>
            </a:r>
            <a:r>
              <a:rPr lang="en-US" altLang="zh-CN" sz="2400" dirty="0" err="1" smtClean="0"/>
              <a:t>gdb+Eclipse</a:t>
            </a:r>
            <a:r>
              <a:rPr lang="zh-CN" altLang="en-US" sz="2400" dirty="0" smtClean="0"/>
              <a:t>，脚本自动编译、运行</a:t>
            </a:r>
            <a:r>
              <a:rPr lang="en-US" altLang="zh-CN" sz="2400" dirty="0" err="1" smtClean="0"/>
              <a:t>UnitTest</a:t>
            </a:r>
            <a:r>
              <a:rPr lang="zh-CN" altLang="en-US" sz="2400" dirty="0" smtClean="0"/>
              <a:t>测试并保存为</a:t>
            </a:r>
            <a:r>
              <a:rPr lang="en-US" altLang="zh-CN" sz="2400" dirty="0" smtClean="0"/>
              <a:t>Log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r>
              <a:rPr lang="en-US" altLang="zh-CN" sz="2400" dirty="0" smtClean="0"/>
              <a:t>http://gitlab.zte.com.cn/ZhangKaiMin10117906/CppStudyProjectForAll.git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162411"/>
            <a:ext cx="8516938" cy="344487"/>
          </a:xfrm>
        </p:spPr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04051" y="400987"/>
            <a:ext cx="60926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/>
            <a:r>
              <a:rPr lang="en-US" altLang="zh-CN" dirty="0" smtClean="0"/>
              <a:t>00_ReadMe.txt  </a:t>
            </a:r>
            <a:r>
              <a:rPr lang="zh-CN" altLang="en-US" dirty="0" smtClean="0"/>
              <a:t>是本文件</a:t>
            </a:r>
          </a:p>
          <a:p>
            <a:pPr marL="357188" indent="-357188"/>
            <a:r>
              <a:rPr lang="en-US" altLang="zh-CN" dirty="0" smtClean="0"/>
              <a:t>00_Tools </a:t>
            </a:r>
            <a:r>
              <a:rPr lang="zh-CN" altLang="en-US" dirty="0" smtClean="0"/>
              <a:t>目录下放的是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MinGW</a:t>
            </a:r>
            <a:r>
              <a:rPr lang="zh-CN" altLang="en-US" dirty="0" smtClean="0"/>
              <a:t>编译器、</a:t>
            </a:r>
            <a:r>
              <a:rPr lang="en-US" altLang="zh-CN" dirty="0" err="1" smtClean="0"/>
              <a:t>gtest</a:t>
            </a:r>
            <a:r>
              <a:rPr lang="zh-CN" altLang="en-US" dirty="0" smtClean="0"/>
              <a:t>源代码、</a:t>
            </a:r>
            <a:r>
              <a:rPr lang="en-US" altLang="zh-CN" dirty="0" err="1" smtClean="0"/>
              <a:t>gtestlib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gtestlib</a:t>
            </a:r>
            <a:r>
              <a:rPr lang="zh-CN" altLang="en-US" dirty="0" smtClean="0"/>
              <a:t>生成脚本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windowshe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marL="357188" indent="-357188"/>
            <a:r>
              <a:rPr lang="en-US" altLang="zh-CN" dirty="0" smtClean="0"/>
              <a:t>01_Demo</a:t>
            </a:r>
            <a:r>
              <a:rPr lang="zh-CN" altLang="en-US" dirty="0" smtClean="0"/>
              <a:t>放的是代码示例；</a:t>
            </a:r>
          </a:p>
          <a:p>
            <a:pPr marL="357188" indent="-357188"/>
            <a:endParaRPr lang="zh-CN" altLang="en-US" dirty="0" smtClean="0"/>
          </a:p>
          <a:p>
            <a:pPr marL="357188" indent="-357188"/>
            <a:r>
              <a:rPr lang="zh-CN" altLang="en-US" dirty="0" smtClean="0"/>
              <a:t>其中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TestSource</a:t>
            </a:r>
            <a:r>
              <a:rPr lang="zh-CN" altLang="en-US" dirty="0" smtClean="0"/>
              <a:t>这三个文件中放的是代码；</a:t>
            </a:r>
          </a:p>
          <a:p>
            <a:pPr marL="357188" indent="-357188"/>
            <a:r>
              <a:rPr lang="en-US" altLang="zh-CN" dirty="0" smtClean="0"/>
              <a:t>main.cpp</a:t>
            </a:r>
            <a:r>
              <a:rPr lang="zh-CN" altLang="en-US" dirty="0" smtClean="0"/>
              <a:t>默认是</a:t>
            </a:r>
            <a:r>
              <a:rPr lang="en-US" altLang="zh-CN" dirty="0" err="1" smtClean="0"/>
              <a:t>gtest</a:t>
            </a:r>
            <a:r>
              <a:rPr lang="zh-CN" altLang="en-US" dirty="0" smtClean="0"/>
              <a:t>调用函数，如果用</a:t>
            </a:r>
            <a:r>
              <a:rPr lang="en-US" altLang="zh-CN" dirty="0" err="1" smtClean="0"/>
              <a:t>gtest</a:t>
            </a:r>
            <a:r>
              <a:rPr lang="zh-CN" altLang="en-US" dirty="0" smtClean="0"/>
              <a:t>单元测试框架的话，不必修改；</a:t>
            </a:r>
          </a:p>
          <a:p>
            <a:pPr marL="357188" indent="-357188"/>
            <a:r>
              <a:rPr lang="en-US" altLang="zh-CN" dirty="0" err="1" smtClean="0"/>
              <a:t>MyFunction</a:t>
            </a:r>
            <a:r>
              <a:rPr lang="en-US" altLang="zh-CN" dirty="0" smtClean="0"/>
              <a:t>*.*</a:t>
            </a:r>
            <a:r>
              <a:rPr lang="zh-CN" altLang="en-US" dirty="0" smtClean="0"/>
              <a:t>文件都是自己开发的文件，可以增加</a:t>
            </a:r>
          </a:p>
          <a:p>
            <a:pPr marL="357188" indent="-357188"/>
            <a:r>
              <a:rPr lang="en-US" altLang="zh-CN" dirty="0" smtClean="0"/>
              <a:t>Clean.bat    </a:t>
            </a:r>
            <a:r>
              <a:rPr lang="zh-CN" altLang="en-US" dirty="0" smtClean="0"/>
              <a:t>清除所有自动生成文件的脚本，不要修改</a:t>
            </a:r>
          </a:p>
          <a:p>
            <a:pPr marL="357188" indent="-357188"/>
            <a:r>
              <a:rPr lang="en-US" altLang="zh-CN" dirty="0" smtClean="0"/>
              <a:t>CMakeLists.txt  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使用的文件，不要修改</a:t>
            </a:r>
          </a:p>
          <a:p>
            <a:pPr marL="357188" indent="-357188"/>
            <a:r>
              <a:rPr lang="en-US" altLang="zh-CN" dirty="0" smtClean="0"/>
              <a:t>DoAllCompileOfXX.sh/bat   </a:t>
            </a:r>
            <a:r>
              <a:rPr lang="zh-CN" altLang="en-US" dirty="0" smtClean="0"/>
              <a:t>重新生成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下文件，重新全编译，重新生成可执行文件，并执行可执行文件</a:t>
            </a:r>
          </a:p>
          <a:p>
            <a:pPr marL="357188" indent="-357188"/>
            <a:r>
              <a:rPr lang="en-US" altLang="zh-CN" dirty="0" smtClean="0"/>
              <a:t>DoIncCompile.bat   </a:t>
            </a:r>
            <a:r>
              <a:rPr lang="zh-CN" altLang="en-US" dirty="0" smtClean="0"/>
              <a:t>重新增量编译，重新生成可执行文件，并执行可执行文件，这个不分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vs2010</a:t>
            </a:r>
            <a:r>
              <a:rPr lang="zh-CN" altLang="en-US" dirty="0" smtClean="0"/>
              <a:t>，未提供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06" y="539853"/>
            <a:ext cx="2389945" cy="454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341313"/>
            <a:ext cx="8516938" cy="3444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使用说明</a:t>
            </a:r>
            <a:r>
              <a:rPr lang="en-US" altLang="zh-CN" dirty="0" smtClean="0">
                <a:latin typeface="微软雅黑" pitchFamily="34" charset="-122"/>
              </a:rPr>
              <a:t>——Window</a:t>
            </a:r>
            <a:r>
              <a:rPr lang="zh-CN" altLang="en-US" dirty="0" smtClean="0">
                <a:latin typeface="微软雅黑" pitchFamily="34" charset="-122"/>
              </a:rPr>
              <a:t>平台</a:t>
            </a:r>
            <a:r>
              <a:rPr lang="en-US" altLang="zh-CN" dirty="0" smtClean="0">
                <a:latin typeface="微软雅黑" pitchFamily="34" charset="-122"/>
              </a:rPr>
              <a:t>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864704"/>
            <a:ext cx="8491538" cy="3707296"/>
          </a:xfrm>
        </p:spPr>
        <p:txBody>
          <a:bodyPr/>
          <a:lstStyle/>
          <a:p>
            <a:pPr indent="715963"/>
            <a:r>
              <a:rPr lang="en-US" altLang="zh-CN" sz="2400" dirty="0" smtClean="0"/>
              <a:t>1</a:t>
            </a:r>
            <a:r>
              <a:rPr lang="zh-CN" altLang="en-US" sz="2400" dirty="0" smtClean="0"/>
              <a:t>、生成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库文件</a:t>
            </a:r>
            <a:endParaRPr lang="en-US" altLang="zh-CN" sz="2400" dirty="0" smtClean="0"/>
          </a:p>
          <a:p>
            <a:pPr indent="715963"/>
            <a:r>
              <a:rPr lang="zh-CN" altLang="en-US" sz="2400" dirty="0" smtClean="0"/>
              <a:t>在</a:t>
            </a:r>
            <a:r>
              <a:rPr lang="en-US" altLang="zh-CN" sz="2400" dirty="0" smtClean="0"/>
              <a:t>\00_Tools</a:t>
            </a:r>
            <a:r>
              <a:rPr lang="zh-CN" altLang="en-US" sz="2400" dirty="0" smtClean="0"/>
              <a:t>下执行</a:t>
            </a:r>
            <a:r>
              <a:rPr lang="en-US" altLang="zh-CN" sz="2400" dirty="0" smtClean="0"/>
              <a:t>gen_gcc_lib.bat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gen_vs2010_lib.bat </a:t>
            </a:r>
            <a:r>
              <a:rPr lang="zh-CN" altLang="en-US" sz="2400" dirty="0" smtClean="0"/>
              <a:t>生成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gcc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vs2010</a:t>
            </a:r>
            <a:r>
              <a:rPr lang="zh-CN" altLang="en-US" sz="2400" dirty="0" smtClean="0"/>
              <a:t>库文件，生成的库文件可以在</a:t>
            </a:r>
            <a:r>
              <a:rPr lang="en-US" altLang="zh-CN" sz="2400" dirty="0" smtClean="0"/>
              <a:t>\00_Tools\Lib</a:t>
            </a:r>
            <a:r>
              <a:rPr lang="zh-CN" altLang="en-US" sz="2400" dirty="0" smtClean="0"/>
              <a:t>目录下找到</a:t>
            </a: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5119" y="2609849"/>
            <a:ext cx="5620993" cy="230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341313"/>
            <a:ext cx="8516938" cy="3444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使用说明</a:t>
            </a:r>
            <a:r>
              <a:rPr lang="en-US" altLang="zh-CN" dirty="0" smtClean="0">
                <a:latin typeface="微软雅黑" pitchFamily="34" charset="-122"/>
              </a:rPr>
              <a:t>——Window</a:t>
            </a:r>
            <a:r>
              <a:rPr lang="zh-CN" altLang="en-US" dirty="0" smtClean="0">
                <a:latin typeface="微软雅黑" pitchFamily="34" charset="-122"/>
              </a:rPr>
              <a:t>平台</a:t>
            </a:r>
            <a:r>
              <a:rPr lang="en-US" altLang="zh-CN" dirty="0" smtClean="0">
                <a:latin typeface="微软雅黑" pitchFamily="34" charset="-122"/>
              </a:rPr>
              <a:t>2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864704"/>
            <a:ext cx="8491538" cy="1938131"/>
          </a:xfrm>
        </p:spPr>
        <p:txBody>
          <a:bodyPr/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、修改源代码</a:t>
            </a:r>
            <a:endParaRPr lang="en-US" altLang="zh-CN" sz="2400" dirty="0" smtClean="0"/>
          </a:p>
          <a:p>
            <a:pPr marL="357188" indent="-357188"/>
            <a:r>
              <a:rPr lang="zh-CN" altLang="en-US" sz="2400" dirty="0" smtClean="0"/>
              <a:t>在自己的编辑器中编辑</a:t>
            </a:r>
            <a:r>
              <a:rPr lang="en-US" altLang="zh-CN" sz="2400" dirty="0" smtClean="0"/>
              <a:t>\01_Demo</a:t>
            </a:r>
            <a:r>
              <a:rPr lang="zh-CN" altLang="en-US" sz="2400" dirty="0" smtClean="0"/>
              <a:t>源代码</a:t>
            </a:r>
            <a:endParaRPr lang="en-US" altLang="zh-CN" sz="2400" dirty="0" smtClean="0"/>
          </a:p>
          <a:p>
            <a:pPr marL="357188" indent="-357188"/>
            <a:r>
              <a:rPr lang="en-US" altLang="zh-CN" sz="2400" dirty="0" smtClean="0"/>
              <a:t> #define GTEST_MODE  SWITCH_ON</a:t>
            </a:r>
            <a:r>
              <a:rPr lang="zh-CN" altLang="en-US" sz="2400" dirty="0" smtClean="0"/>
              <a:t>这个宏表示是否使用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单元测试框架</a:t>
            </a:r>
            <a:endParaRPr lang="en-US" altLang="zh-CN" sz="2400" dirty="0" smtClean="0"/>
          </a:p>
          <a:p>
            <a:pPr marL="357188" indent="-357188"/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685800"/>
            <a:ext cx="63722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341313"/>
            <a:ext cx="8516938" cy="3444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使用说明</a:t>
            </a:r>
            <a:r>
              <a:rPr lang="en-US" altLang="zh-CN" dirty="0" smtClean="0">
                <a:latin typeface="微软雅黑" pitchFamily="34" charset="-122"/>
              </a:rPr>
              <a:t>——Window</a:t>
            </a:r>
            <a:r>
              <a:rPr lang="zh-CN" altLang="en-US" dirty="0" smtClean="0">
                <a:latin typeface="微软雅黑" pitchFamily="34" charset="-122"/>
              </a:rPr>
              <a:t>平台</a:t>
            </a:r>
            <a:r>
              <a:rPr lang="en-US" altLang="zh-CN" dirty="0" smtClean="0">
                <a:latin typeface="微软雅黑" pitchFamily="34" charset="-122"/>
              </a:rPr>
              <a:t>3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864704"/>
            <a:ext cx="8491538" cy="1282148"/>
          </a:xfrm>
        </p:spPr>
        <p:txBody>
          <a:bodyPr/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、运行</a:t>
            </a:r>
            <a:r>
              <a:rPr lang="en-US" altLang="zh-CN" sz="2400" dirty="0" smtClean="0"/>
              <a:t>\01_Demo</a:t>
            </a:r>
            <a:r>
              <a:rPr lang="zh-CN" altLang="en-US" sz="2400" dirty="0" smtClean="0"/>
              <a:t>下的</a:t>
            </a:r>
            <a:r>
              <a:rPr lang="en-US" altLang="zh-CN" sz="2400" dirty="0" smtClean="0"/>
              <a:t>DoAllCompileOfGcc.bat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DoAllCompileOfVs2010.bat</a:t>
            </a:r>
            <a:r>
              <a:rPr lang="zh-CN" altLang="en-US" sz="2400" dirty="0" smtClean="0"/>
              <a:t>脚本，完成工程构建、编译、链接、运行步骤，并输出结果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6852"/>
            <a:ext cx="644525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515" y="1888434"/>
            <a:ext cx="2818485" cy="318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3375" y="341313"/>
            <a:ext cx="8516938" cy="3444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</a:rPr>
              <a:t>使用说明</a:t>
            </a:r>
            <a:r>
              <a:rPr lang="en-US" altLang="zh-CN" dirty="0" smtClean="0">
                <a:latin typeface="微软雅黑" pitchFamily="34" charset="-122"/>
              </a:rPr>
              <a:t>——Linux</a:t>
            </a:r>
            <a:r>
              <a:rPr lang="zh-CN" altLang="en-US" dirty="0" smtClean="0">
                <a:latin typeface="微软雅黑" pitchFamily="34" charset="-122"/>
              </a:rPr>
              <a:t>平台</a:t>
            </a:r>
            <a:r>
              <a:rPr lang="en-US" altLang="zh-CN" dirty="0" smtClean="0">
                <a:latin typeface="微软雅黑" pitchFamily="34" charset="-122"/>
              </a:rPr>
              <a:t>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864704"/>
            <a:ext cx="8491538" cy="3707296"/>
          </a:xfrm>
        </p:spPr>
        <p:txBody>
          <a:bodyPr/>
          <a:lstStyle/>
          <a:p>
            <a:pPr indent="715963"/>
            <a:r>
              <a:rPr lang="en-US" altLang="zh-CN" sz="2400" dirty="0" smtClean="0"/>
              <a:t>1</a:t>
            </a:r>
            <a:r>
              <a:rPr lang="zh-CN" altLang="en-US" sz="2400" dirty="0" smtClean="0"/>
              <a:t>、生成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库文件</a:t>
            </a:r>
            <a:endParaRPr lang="en-US" altLang="zh-CN" sz="2400" dirty="0" smtClean="0"/>
          </a:p>
          <a:p>
            <a:pPr indent="715963"/>
            <a:r>
              <a:rPr lang="zh-CN" altLang="en-US" sz="2400" dirty="0" smtClean="0"/>
              <a:t>在</a:t>
            </a:r>
            <a:r>
              <a:rPr lang="en-US" altLang="zh-CN" sz="2400" dirty="0" smtClean="0"/>
              <a:t>\00_Tools</a:t>
            </a:r>
            <a:r>
              <a:rPr lang="zh-CN" altLang="en-US" sz="2400" dirty="0" smtClean="0"/>
              <a:t>下执行</a:t>
            </a:r>
            <a:r>
              <a:rPr lang="en-US" altLang="zh-CN" sz="2400" dirty="0" smtClean="0"/>
              <a:t>gen_gcc_lib.sh</a:t>
            </a:r>
            <a:r>
              <a:rPr lang="zh-CN" altLang="en-US" sz="2400" dirty="0" smtClean="0"/>
              <a:t>生成</a:t>
            </a:r>
            <a:r>
              <a:rPr lang="en-US" altLang="zh-CN" sz="2400" dirty="0" err="1" smtClean="0"/>
              <a:t>gtest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gcc</a:t>
            </a:r>
            <a:r>
              <a:rPr lang="zh-CN" altLang="en-US" sz="2400" dirty="0" smtClean="0"/>
              <a:t>库文件，生成的库文件可以在</a:t>
            </a:r>
            <a:r>
              <a:rPr lang="en-US" altLang="zh-CN" sz="2400" dirty="0" smtClean="0"/>
              <a:t>\00_Tools\Lib</a:t>
            </a:r>
            <a:r>
              <a:rPr lang="zh-CN" altLang="en-US" sz="2400" dirty="0" smtClean="0"/>
              <a:t>目录下找到</a:t>
            </a:r>
            <a:endParaRPr lang="en-US" altLang="zh-CN" sz="2400" dirty="0" smtClean="0"/>
          </a:p>
          <a:p>
            <a:pPr indent="715963"/>
            <a:endParaRPr lang="en-US" altLang="zh-CN" sz="2400" dirty="0" smtClean="0"/>
          </a:p>
          <a:p>
            <a:pPr indent="715963"/>
            <a:r>
              <a:rPr lang="zh-CN" altLang="en-US" sz="2400" dirty="0" smtClean="0"/>
              <a:t>之前在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虚拟机上验证过，手头没有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虚拟机，无截图，与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类似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229</TotalTime>
  <Pages>0</Pages>
  <Words>636</Words>
  <Characters>0</Characters>
  <Application>Microsoft Office PowerPoint</Application>
  <DocSecurity>0</DocSecurity>
  <PresentationFormat>全屏显示(16:9)</PresentationFormat>
  <Lines>0</Lines>
  <Paragraphs>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blank</vt:lpstr>
      <vt:lpstr>目录</vt:lpstr>
      <vt:lpstr>正文</vt:lpstr>
      <vt:lpstr>封底</vt:lpstr>
      <vt:lpstr>基于cmake+MinGW/GCC+VS2010/Eclipse的C/C++学习开发工程</vt:lpstr>
      <vt:lpstr>目录</vt:lpstr>
      <vt:lpstr>目的</vt:lpstr>
      <vt:lpstr>介绍</vt:lpstr>
      <vt:lpstr>介绍</vt:lpstr>
      <vt:lpstr>使用说明——Window平台1</vt:lpstr>
      <vt:lpstr>使用说明——Window平台2</vt:lpstr>
      <vt:lpstr>使用说明——Window平台3</vt:lpstr>
      <vt:lpstr>使用说明——Linux平台1</vt:lpstr>
      <vt:lpstr>使用说明——Linux平台2</vt:lpstr>
      <vt:lpstr>使用说明——Window平台2</vt:lpstr>
      <vt:lpstr>幻灯片 12</vt:lpstr>
    </vt:vector>
  </TitlesOfParts>
  <Company>ZTE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基于cmake+MinGW/GCC+VS2010/Eclipse的C/C++学习开发工程</dc:title>
  <dc:creator>Windows 用户</dc:creator>
  <cp:lastModifiedBy>Windows 用户</cp:lastModifiedBy>
  <cp:revision>26</cp:revision>
  <dcterms:created xsi:type="dcterms:W3CDTF">2016-03-25T02:46:21Z</dcterms:created>
  <dcterms:modified xsi:type="dcterms:W3CDTF">2016-03-25T06:40:31Z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