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2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5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94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94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6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5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5C07-A4EA-4867-9C5D-AF407607479B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90B6-67B2-414A-9C0B-7ACC69778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6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1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49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6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0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7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2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5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5</cp:revision>
  <dcterms:created xsi:type="dcterms:W3CDTF">2024-04-17T08:27:30Z</dcterms:created>
  <dcterms:modified xsi:type="dcterms:W3CDTF">2024-04-17T10:39:50Z</dcterms:modified>
</cp:coreProperties>
</file>