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6D5-2B43-46C3-9312-46E386A56391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5A35-38CD-4356-B2CE-89AC6A5B3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3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6D5-2B43-46C3-9312-46E386A56391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5A35-38CD-4356-B2CE-89AC6A5B3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26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6D5-2B43-46C3-9312-46E386A56391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5A35-38CD-4356-B2CE-89AC6A5B3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90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6D5-2B43-46C3-9312-46E386A56391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5A35-38CD-4356-B2CE-89AC6A5B3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99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6D5-2B43-46C3-9312-46E386A56391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5A35-38CD-4356-B2CE-89AC6A5B3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39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6D5-2B43-46C3-9312-46E386A56391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5A35-38CD-4356-B2CE-89AC6A5B3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79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6D5-2B43-46C3-9312-46E386A56391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5A35-38CD-4356-B2CE-89AC6A5B3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3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6D5-2B43-46C3-9312-46E386A56391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5A35-38CD-4356-B2CE-89AC6A5B3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35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6D5-2B43-46C3-9312-46E386A56391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5A35-38CD-4356-B2CE-89AC6A5B3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54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6D5-2B43-46C3-9312-46E386A56391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5A35-38CD-4356-B2CE-89AC6A5B3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27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6D5-2B43-46C3-9312-46E386A56391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5A35-38CD-4356-B2CE-89AC6A5B3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15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E6D5-2B43-46C3-9312-46E386A56391}" type="datetimeFigureOut">
              <a:rPr lang="fr-FR" smtClean="0"/>
              <a:t>15/05/2024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5A35-38CD-4356-B2CE-89AC6A5B3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25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9793</TotalTime>
  <Words>0</Words>
  <Application>Microsoft Office PowerPoint</Application>
  <PresentationFormat>Grand écran</PresentationFormat>
  <Paragraphs>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4</cp:revision>
  <dcterms:created xsi:type="dcterms:W3CDTF">2024-04-22T14:28:22Z</dcterms:created>
  <dcterms:modified xsi:type="dcterms:W3CDTF">2024-05-22T11:45:10Z</dcterms:modified>
</cp:coreProperties>
</file>