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F81030A-BB6C-48BB-89EB-555A4B02095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Dashboard_sales_insight.ppt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B8BFEDF-9B89-4CF9-AA6B-A95EE8A2517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7/3/2023 12:42:35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92465142-224B-4BBF-9A71-41F50DAF59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0"/>
            <a:ext cx="1066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2023-07-03T07:12:35Z</dcterms:created>
  <dcterms:modified xsi:type="dcterms:W3CDTF">2023-07-03T07:12:35Z</dcterms:modified>
</cp:coreProperties>
</file>