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J. </a:t>
            </a:r>
            <a:r>
              <a:rPr lang="en-US" sz="2400" dirty="0" err="1"/>
              <a:t>kamatchi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/>
              <a:t>: 312205764,asunm289312205764</a:t>
            </a:r>
            <a:endParaRPr lang="en-US" sz="2400" dirty="0"/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analyses the data of employee analysis in performance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399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kamachi kamachi</cp:lastModifiedBy>
  <cp:revision>47</cp:revision>
  <dcterms:created xsi:type="dcterms:W3CDTF">2024-03-29T15:07:22Z</dcterms:created>
  <dcterms:modified xsi:type="dcterms:W3CDTF">2024-09-27T17:47:51Z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