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3713" autoAdjust="0"/>
  </p:normalViewPr>
  <p:slideViewPr>
    <p:cSldViewPr snapToGrid="0">
      <p:cViewPr>
        <p:scale>
          <a:sx n="84" d="100"/>
          <a:sy n="84" d="100"/>
        </p:scale>
        <p:origin x="15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2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7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5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29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22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5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4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6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9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3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DF633B-F500-4C36-9B2F-14387B7BDA11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457989-9B58-4E63-92A2-202B5CAE4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1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C7DF-7D3A-4591-2CBC-0BEAE2B0C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1471961"/>
            <a:ext cx="6798734" cy="1804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 FLIGHT AVIATION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JUNE 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46C16-9CC2-74EB-F7D3-8FE27FE3E1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Accident Database &amp; Synopses, up to 2023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1E959-0AE0-C091-D91A-1579147B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6" y="4760978"/>
            <a:ext cx="6798734" cy="111488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James Kamau</a:t>
            </a:r>
          </a:p>
        </p:txBody>
      </p:sp>
    </p:spTree>
    <p:extLst>
      <p:ext uri="{BB962C8B-B14F-4D97-AF65-F5344CB8AC3E}">
        <p14:creationId xmlns:p14="http://schemas.microsoft.com/office/powerpoint/2010/main" val="256392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EBDDA-F672-343F-AB9A-138569BF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CD8B3-71B1-A71C-5975-B8CFDEC8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analysis dataset is from Aviation Accident Database &amp; Synopses, up to 2023.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from 1962 and later about civil aviation accidents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equitable actions can be taken to produce quality analysis for a start-up business like Jet Flight by looking at historical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0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6B11-C001-233E-BC24-04058EAD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4577-59CA-064C-A92D-592B79A6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 Flight Aviation is expanding into new industries to diversify its portfolio but have no idea about this business: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problem to solve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consider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of Aircraft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aircraft purchase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F723-D4BE-05A2-B2ED-F56195F7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8D1C-B2C2-FFFD-4814-73F98794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Accident Database &amp; Synopses, up to 2023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Used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1974 up to 2022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Aircraft Make,  Weather Condition, Aircraft Service</a:t>
            </a:r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359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16DE7-41A2-BD56-F84B-64E1D6F7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Aircrafts by Make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10 aircraft by make that were highly involved in the recorded accidents.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197566-EA2E-BC48-7F20-B17D5837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3" y="2490788"/>
            <a:ext cx="6568068" cy="3664685"/>
          </a:xfrm>
        </p:spPr>
      </p:pic>
    </p:spTree>
    <p:extLst>
      <p:ext uri="{BB962C8B-B14F-4D97-AF65-F5344CB8AC3E}">
        <p14:creationId xmlns:p14="http://schemas.microsoft.com/office/powerpoint/2010/main" val="2563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2390-DA7D-30CB-6426-27174861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contribution of weather conditions to aircraft accidents.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02F8A6-8BF0-37D5-77A2-E5B41B46D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37" y="2375210"/>
            <a:ext cx="3418363" cy="3646449"/>
          </a:xfrm>
        </p:spPr>
      </p:pic>
    </p:spTree>
    <p:extLst>
      <p:ext uri="{BB962C8B-B14F-4D97-AF65-F5344CB8AC3E}">
        <p14:creationId xmlns:p14="http://schemas.microsoft.com/office/powerpoint/2010/main" val="356018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A754-787A-C280-5D42-67F98907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Flight Service</a:t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flight service at risk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7D536-3A7D-5AC7-33AC-DE31B0B12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5" y="2359199"/>
            <a:ext cx="7318445" cy="3462423"/>
          </a:xfrm>
        </p:spPr>
      </p:pic>
    </p:spTree>
    <p:extLst>
      <p:ext uri="{BB962C8B-B14F-4D97-AF65-F5344CB8AC3E}">
        <p14:creationId xmlns:p14="http://schemas.microsoft.com/office/powerpoint/2010/main" val="9331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D94F-B2DF-AC2E-20BF-88CA9804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24A7-2719-C6E6-E179-5AC34904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 Aviation Authorities about top rated Aircrafts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Global audience to overcome weather conditions impact on business.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Venture into services that have low risk towards the business.</a:t>
            </a:r>
          </a:p>
        </p:txBody>
      </p:sp>
    </p:spTree>
    <p:extLst>
      <p:ext uri="{BB962C8B-B14F-4D97-AF65-F5344CB8AC3E}">
        <p14:creationId xmlns:p14="http://schemas.microsoft.com/office/powerpoint/2010/main" val="1654037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212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JET FLIGHT AVIATION 14 JUNE 2024</vt:lpstr>
      <vt:lpstr>Overview</vt:lpstr>
      <vt:lpstr>Business Understanding</vt:lpstr>
      <vt:lpstr>Data Understanding</vt:lpstr>
      <vt:lpstr>Top 10 Aircrafts by Make The top 10 aircraft by make that were highly involved in the recorded accidents. </vt:lpstr>
      <vt:lpstr>Weather Condition The contribution of weather conditions to aircraft accidents.</vt:lpstr>
      <vt:lpstr>Flight Service Top 10 flight service at risk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2024-06-16T13:20:56Z</dcterms:created>
  <dcterms:modified xsi:type="dcterms:W3CDTF">2024-06-16T14:37:18Z</dcterms:modified>
</cp:coreProperties>
</file>