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3713" autoAdjust="0"/>
  </p:normalViewPr>
  <p:slideViewPr>
    <p:cSldViewPr snapToGrid="0">
      <p:cViewPr varScale="1">
        <p:scale>
          <a:sx n="86" d="100"/>
          <a:sy n="86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7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5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9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2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F633B-F500-4C36-9B2F-14387B7BDA1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C7DF-7D3A-4591-2CBC-0BEAE2B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1471961"/>
            <a:ext cx="6798734" cy="1804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STUDIO-AFRIK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D46C16-9CC2-74EB-F7D3-8FE27FE3E1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Datasets, 2010 - 2019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1E959-0AE0-C091-D91A-1579147B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6" y="4760978"/>
            <a:ext cx="6798734" cy="111488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James Kamau</a:t>
            </a:r>
          </a:p>
        </p:txBody>
      </p:sp>
    </p:spTree>
    <p:extLst>
      <p:ext uri="{BB962C8B-B14F-4D97-AF65-F5344CB8AC3E}">
        <p14:creationId xmlns:p14="http://schemas.microsoft.com/office/powerpoint/2010/main" val="256392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D94F-B2DF-AC2E-20BF-88CA980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24A7-2719-C6E6-E179-5AC34904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 top rated genres with highest number of votes and over 500 movies.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directors with a high average movie rating and votes are above average votes.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production budget to attain a high return in investments.</a:t>
            </a:r>
          </a:p>
        </p:txBody>
      </p:sp>
    </p:spTree>
    <p:extLst>
      <p:ext uri="{BB962C8B-B14F-4D97-AF65-F5344CB8AC3E}">
        <p14:creationId xmlns:p14="http://schemas.microsoft.com/office/powerpoint/2010/main" val="16540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EBDDA-F672-343F-AB9A-138569BF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CD8B3-71B1-A71C-5975-B8CFDEC8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analysis dataset is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im.db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tn.movie_budgets.csv.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datasets contain information from 2010 - 2019 about movie production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equitable actions has to be taken to produce quality analysis for a start-up business like Studio-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6B11-C001-233E-BC24-04058EAD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4577-59CA-064C-A92D-592B79A6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venture into film production but have no idea about this industry: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problem to solve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Genre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of Investment in the industry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F723-D4BE-05A2-B2ED-F56195F7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8D1C-B2C2-FFFD-4814-73F98794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Im.db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tn.movie_budgets.csv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Used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2010 up to 2019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Genre,  , Aircraft Service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35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16DE7-41A2-BD56-F84B-64E1D6F7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192243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ratings based on votes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is not picked as observed but by comparing it to high number of votes.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EFBC97-7F75-5AD4-A75B-D5C8CC6D7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453268"/>
            <a:ext cx="6495172" cy="3568391"/>
          </a:xfrm>
        </p:spPr>
      </p:pic>
    </p:spTree>
    <p:extLst>
      <p:ext uri="{BB962C8B-B14F-4D97-AF65-F5344CB8AC3E}">
        <p14:creationId xmlns:p14="http://schemas.microsoft.com/office/powerpoint/2010/main" val="25631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2390-DA7D-30CB-6426-2717486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with over 500 movies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picking in relevant genres for filming.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431BB6-365A-DCD0-62C2-6A68856EE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" y="2490788"/>
            <a:ext cx="6523463" cy="3444875"/>
          </a:xfrm>
        </p:spPr>
      </p:pic>
    </p:spTree>
    <p:extLst>
      <p:ext uri="{BB962C8B-B14F-4D97-AF65-F5344CB8AC3E}">
        <p14:creationId xmlns:p14="http://schemas.microsoft.com/office/powerpoint/2010/main" val="356018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95B0-03A4-2652-2504-0E3A8035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Directors to Hire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production of movies with a higher rating.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EF132-2693-D407-4DCF-7E88FE78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2419815"/>
            <a:ext cx="6590371" cy="3869473"/>
          </a:xfrm>
        </p:spPr>
      </p:pic>
    </p:spTree>
    <p:extLst>
      <p:ext uri="{BB962C8B-B14F-4D97-AF65-F5344CB8AC3E}">
        <p14:creationId xmlns:p14="http://schemas.microsoft.com/office/powerpoint/2010/main" val="198890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A754-787A-C280-5D42-67F9890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of Investments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Investing well in production budget tends to gain high profit returns.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4D2625-B3E3-E58A-5F04-B5862C8E0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490788"/>
            <a:ext cx="6718196" cy="3444875"/>
          </a:xfrm>
        </p:spPr>
      </p:pic>
    </p:spTree>
    <p:extLst>
      <p:ext uri="{BB962C8B-B14F-4D97-AF65-F5344CB8AC3E}">
        <p14:creationId xmlns:p14="http://schemas.microsoft.com/office/powerpoint/2010/main" val="933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492F-D3E7-9903-EBB5-9F98C8DE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Return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Investments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88DEC-8D9A-473F-2D1D-DBA8FBB3A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2490788"/>
            <a:ext cx="7066362" cy="3709290"/>
          </a:xfrm>
        </p:spPr>
      </p:pic>
    </p:spTree>
    <p:extLst>
      <p:ext uri="{BB962C8B-B14F-4D97-AF65-F5344CB8AC3E}">
        <p14:creationId xmlns:p14="http://schemas.microsoft.com/office/powerpoint/2010/main" val="404583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246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Organic</vt:lpstr>
      <vt:lpstr>STUDIO-AFRIK 28 JULY 2024</vt:lpstr>
      <vt:lpstr>Overview</vt:lpstr>
      <vt:lpstr>Business Understanding</vt:lpstr>
      <vt:lpstr>Data Understanding</vt:lpstr>
      <vt:lpstr>Genre ratings based on votes Ratings is not picked as observed but by comparing it to high number of votes. </vt:lpstr>
      <vt:lpstr>Genre with over 500 movies This will help in picking in relevant genres for filming.</vt:lpstr>
      <vt:lpstr>Directors to Hire This will help in production of movies with a higher rating.</vt:lpstr>
      <vt:lpstr>Return of Investments  Investing well in production budget tends to gain high profit returns.</vt:lpstr>
      <vt:lpstr>Yearly Return of Investments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2024-06-16T13:20:56Z</dcterms:created>
  <dcterms:modified xsi:type="dcterms:W3CDTF">2024-07-28T22:20:42Z</dcterms:modified>
</cp:coreProperties>
</file>