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20AB-F32C-4B36-95DF-0C277C4B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36BE8-14CF-4382-BD3A-E09128EA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C582-DF51-4AB0-92B7-1A80F929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445D-CC85-44BC-9207-F3742FB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AA95-4F5A-4DFF-A578-88E83CE4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07F-460C-4DB4-8A85-BBAC16E9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3A1A1-C3D1-4A47-B745-6463955A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A184-76A4-4051-A03F-03073392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98CF-3FBF-4507-A63E-7BD62C1B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CFE8-7194-47F2-892B-6C8E8CA8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7FCB0-5854-4559-8310-FB0293E6F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0143-004F-44A5-9623-5C0A3E98A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0071-3A77-4166-B851-2C715E77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5110-F0B0-49D0-A951-FD3FDB06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B5A8-3916-4223-BD29-648ADE32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77AE-25A5-42FB-A414-3D6F8C7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1E3-B5CF-4A9F-9D7C-0C453DB6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9BC1-2EFC-422E-BBF8-6D6C9CB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A5A1-311D-469D-BCBB-48C28C14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C7E-E633-464E-BB9F-D0E44328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34DD-7FAC-4978-B6B0-7FCDD367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9DCC-8398-4BD4-B640-BAF7F084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4AE1-EA70-4756-A56E-A206B65F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4D4D-C3E1-489F-8715-C711943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93CD2-364F-4992-A4C1-17356833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57C-0F1B-4430-A416-2030C379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3834-DDE2-4691-90B8-C51299B82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7915-C9D5-4682-93BB-A5D3D24D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75567-DFF0-41E3-99E4-EF7DD35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AC7C-7DA7-4433-8423-1BBBA852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2D28-FB1B-44CA-B8B5-E6CEAB5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DCF9-AF74-45D2-8795-7B91FEC2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1B0C-65B0-4CE2-A6B3-E7D3B0A3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92FA9-A055-4EC2-A717-340D465B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2677F-C372-4C44-8CF7-5AF941098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E581F-D81B-4213-B2A7-2EFAE0D2A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0D1F7-FACF-476A-A9D9-18CCBC0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BC252-D584-42BE-9ADD-EE8FAD9D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AD76B-4A27-4581-9946-3CBF7745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A3BF-4312-4EA2-83AA-3B3986CB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BB258-FF30-4441-831A-77D6BE5F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63B6-E29B-4D30-AA6A-E5AB9CC1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98B26-1D5E-4E17-90DE-EA2A48D7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D98D8-59A4-4870-BCB7-384CF1C9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33261-C069-44EB-B31D-8465FD71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3567-C0E9-422E-8961-58A29222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26F-214B-48A2-955D-B69A3A31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0F1-9DF7-4E82-8830-9656B24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8D061-88F6-4ABC-874C-44D3AFAD3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0B60-B835-47A2-B9AF-15534EB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7B9B-732C-43A1-8BAE-AA6D1FB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8B84-918B-4106-BBF9-95C41D10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6D82-AE10-4173-90AA-BE949AF2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5FCBF-E792-4633-A268-EF3AC99D6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6A62E-0DC4-4B9E-A6E3-7C0DC88C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352FC-DC26-451F-A2B3-558E0A16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1D43-9E78-4D7D-BA91-BA65D20C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C0A9-21F9-4239-8077-F5B8E5C0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2FE21-2F0C-482E-AFDA-1C955D4E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5C73-2BB5-4D42-BD6D-5C76566F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F1FB-9231-497F-8899-7ACB81F3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CCB0-795A-466A-863A-D1C6697610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E4C0-8035-402F-A8EF-A7CA16D1E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AE67-6702-4853-BB1C-6080B980A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9003E-1D06-46FA-B48B-B917510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0A86-E52F-44BF-A27F-A69AACC6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know which products of your company are faring the best and the worst? </a:t>
            </a:r>
            <a:br>
              <a:rPr lang="en-US" sz="2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would help you to better forecast stocks and improve the sales performance.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3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337C-A710-4D7F-8CC4-16584286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3806751" cy="5755622"/>
          </a:xfrm>
        </p:spPr>
        <p:txBody>
          <a:bodyPr/>
          <a:lstStyle/>
          <a:p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product or products sold the best?</a:t>
            </a:r>
            <a:endParaRPr lang="en-US" dirty="0"/>
          </a:p>
          <a:p>
            <a:pPr marL="0" indent="0">
              <a:buNone/>
            </a:pPr>
            <a:endParaRPr lang="en-US" sz="1400" dirty="0">
              <a:solidFill>
                <a:srgbClr val="4F4F4F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Listing the top 10 bestselling products by </a:t>
            </a: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Quantity sold</a:t>
            </a: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would give you a high level overview about best performing products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Lunch bag red retro sport</a:t>
            </a: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 was the best performer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‘Jumbo shopper vintage red paisley’</a:t>
            </a: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‘Red retro sport charlotte’</a:t>
            </a: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came after.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E8E04-92FA-4C35-BB34-82ED91C67E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51" y="1978436"/>
            <a:ext cx="6991238" cy="4458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50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337C-A710-4D7F-8CC4-16584286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3806751" cy="5755622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product or products might they want to discontinue selling?</a:t>
            </a:r>
            <a:endParaRPr lang="en-US" sz="1800" dirty="0">
              <a:solidFill>
                <a:srgbClr val="4F4F4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F4F4F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the other side, listing the bottom 10 bottom selling products by </a:t>
            </a: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Quantity sold</a:t>
            </a: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would give you a high level overview about worst performing products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4F4F4F"/>
              </a:solidFill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have three products rank last, </a:t>
            </a: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‘Christmas tree star’, ‘Dolly girl’</a:t>
            </a:r>
            <a:r>
              <a:rPr lang="en-US" sz="16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‘Toadstool money box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2CE8B-75BB-4890-929E-C73869B9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48" y="1882595"/>
            <a:ext cx="6902664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69CF-7A80-4C90-9E83-DE4A69F6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552F-898A-4B1B-8F76-AAA4C336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deeper analysis would be needed to investigate the best and worst selling products,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e.g.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Sales volume compared to competition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Price-Sales Regression Analysis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12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337C-A710-4D7F-8CC4-16584286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3806751" cy="5755622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 there any data that suggested seasonality?</a:t>
            </a:r>
            <a:endParaRPr lang="en-US" sz="1800" dirty="0">
              <a:solidFill>
                <a:srgbClr val="4F4F4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F4F4F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Seasonal forecasts help you get ready for events and to refill your stock.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4F4F4F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Looking for quarterly sold quantities, we see 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Q4 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much better performing compared to other quarters, while 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the least performing one.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BBEEF-622A-42B7-9F19-6BEC86E3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742" y="1918809"/>
            <a:ext cx="7549258" cy="37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0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337C-A710-4D7F-8CC4-16584286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1341"/>
            <a:ext cx="3581400" cy="5755622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 there any data that suggested seasonality?</a:t>
            </a:r>
            <a:endParaRPr lang="en-US" sz="1800" dirty="0">
              <a:solidFill>
                <a:srgbClr val="4F4F4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F4F4F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Deeper inside, the monthly sold quantities showed the 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December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and 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October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 the best performing months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B2657F-0416-4A4F-9F3B-BADBE041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5" y="1853281"/>
            <a:ext cx="7772399" cy="42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337C-A710-4D7F-8CC4-16584286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3518647" cy="5755622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 there any data that suggested seasonality?</a:t>
            </a:r>
            <a:endParaRPr lang="en-US" sz="1800" dirty="0">
              <a:solidFill>
                <a:srgbClr val="4F4F4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F4F4F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February</a:t>
            </a:r>
            <a:r>
              <a:rPr lang="en-US" sz="1800" b="1" dirty="0">
                <a:solidFill>
                  <a:srgbClr val="4F4F4F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January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and </a:t>
            </a:r>
            <a:r>
              <a:rPr lang="en-US" sz="1800" b="1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April</a:t>
            </a:r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 the least performing month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44BA-B6AF-4309-92C5-0AC54E1B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696" y="2510481"/>
            <a:ext cx="8083997" cy="40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2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69CF-7A80-4C90-9E83-DE4A69F6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552F-898A-4B1B-8F76-AAA4C336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deeper analysis would be needed to investigate seasonality and impact on sales, e.g.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 Seasonality per product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Correlation between different products during different seasons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12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5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Symbol</vt:lpstr>
      <vt:lpstr>Office Theme</vt:lpstr>
      <vt:lpstr>Do you know which products of your company are faring the best and the worst?   It would help you to better forecast stocks and improve the sales performance.</vt:lpstr>
      <vt:lpstr>PowerPoint Presentation</vt:lpstr>
      <vt:lpstr>PowerPoint Presentation</vt:lpstr>
      <vt:lpstr>Further Analysis</vt:lpstr>
      <vt:lpstr>PowerPoint Presentation</vt:lpstr>
      <vt:lpstr>PowerPoint Presentation</vt:lpstr>
      <vt:lpstr>PowerPoint Presentation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which products of your company are faring the best and the worst?   It would help you to better forecast stocks and improve the sales performance.</dc:title>
  <dc:creator>Khaled Maher</dc:creator>
  <cp:lastModifiedBy>Khaled Maher</cp:lastModifiedBy>
  <cp:revision>7</cp:revision>
  <dcterms:created xsi:type="dcterms:W3CDTF">2022-06-06T12:02:56Z</dcterms:created>
  <dcterms:modified xsi:type="dcterms:W3CDTF">2022-06-06T12:36:26Z</dcterms:modified>
</cp:coreProperties>
</file>