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1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258" r:id="rId10"/>
    <p:sldId id="315" r:id="rId11"/>
    <p:sldId id="317" r:id="rId12"/>
    <p:sldId id="318" r:id="rId13"/>
    <p:sldId id="319" r:id="rId14"/>
    <p:sldId id="320" r:id="rId15"/>
    <p:sldId id="294" r:id="rId16"/>
    <p:sldId id="295" r:id="rId17"/>
    <p:sldId id="296" r:id="rId18"/>
    <p:sldId id="321" r:id="rId19"/>
    <p:sldId id="303" r:id="rId20"/>
    <p:sldId id="297" r:id="rId21"/>
    <p:sldId id="298" r:id="rId22"/>
    <p:sldId id="299" r:id="rId23"/>
    <p:sldId id="300" r:id="rId24"/>
    <p:sldId id="301" r:id="rId25"/>
    <p:sldId id="302" r:id="rId26"/>
    <p:sldId id="293" r:id="rId27"/>
    <p:sldId id="311" r:id="rId28"/>
    <p:sldId id="312" r:id="rId29"/>
    <p:sldId id="313" r:id="rId30"/>
  </p:sldIdLst>
  <p:sldSz cx="9144000" cy="5143500" type="screen16x9"/>
  <p:notesSz cx="6858000" cy="9144000"/>
  <p:embeddedFontLst>
    <p:embeddedFont>
      <p:font typeface="Golos Text Medium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FB36E1B-EC41-47C2-B007-F90E0CF6D66C}">
          <p14:sldIdLst>
            <p14:sldId id="256"/>
          </p14:sldIdLst>
        </p14:section>
        <p14:section name="Ibrahim" id="{77ABC558-A406-4A2B-BFD5-97D02DFE56D1}">
          <p14:sldIdLst>
            <p14:sldId id="257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Kamal" id="{0CF4D6F5-515A-4A56-80EE-267CB37E903C}">
          <p14:sldIdLst>
            <p14:sldId id="258"/>
            <p14:sldId id="315"/>
            <p14:sldId id="317"/>
            <p14:sldId id="318"/>
            <p14:sldId id="319"/>
            <p14:sldId id="320"/>
          </p14:sldIdLst>
        </p14:section>
        <p14:section name="Khadija" id="{347A713A-28BA-479A-A179-DCAB2054B960}">
          <p14:sldIdLst>
            <p14:sldId id="294"/>
            <p14:sldId id="295"/>
            <p14:sldId id="296"/>
            <p14:sldId id="321"/>
            <p14:sldId id="303"/>
            <p14:sldId id="297"/>
            <p14:sldId id="298"/>
            <p14:sldId id="299"/>
            <p14:sldId id="300"/>
            <p14:sldId id="301"/>
            <p14:sldId id="302"/>
            <p14:sldId id="293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F87C2F2-48C5-2D37-ECEB-8438B2BB64A2}" name="Ibrahim Al-Showiter" initials="IAS" userId="Ibrahim Al-Showit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E99"/>
    <a:srgbClr val="08958F"/>
    <a:srgbClr val="E4E09A"/>
    <a:srgbClr val="EDED13"/>
    <a:srgbClr val="E1DE97"/>
    <a:srgbClr val="029A9C"/>
    <a:srgbClr val="6D6AF7"/>
    <a:srgbClr val="5B627D"/>
    <a:srgbClr val="E67CB9"/>
    <a:srgbClr val="C8D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603FE-2A02-D995-74EF-C527426E8B40}" v="1192" dt="2024-12-18T00:07:38.917"/>
    <p1510:client id="{718D5C31-4DA3-7FF7-E419-521323B135F7}" v="127" dt="2024-12-18T19:23:17.559"/>
    <p1510:client id="{8205E4DE-0880-20D9-C5D7-6A35F22681B1}" v="11" dt="2024-12-18T18:46:34.872"/>
    <p1510:client id="{91BE368C-7CC3-805F-C9C3-9067CDEE1ACD}" v="714" dt="2024-12-18T11:50:04.815"/>
    <p1510:client id="{A23E9B5D-D85D-D845-AC80-8E9FEC3C0DF2}" v="143" dt="2024-12-17T20:41:54.938"/>
    <p1510:client id="{A3480325-34F1-663D-EB50-06CB4F47E525}" v="4" dt="2024-12-19T06:54:36.901"/>
    <p1510:client id="{A586B436-1A28-436F-AEEA-B16FA20E076C}" v="679" dt="2024-12-18T19:21:13.138"/>
    <p1510:client id="{B00A8F28-A567-346F-3EFB-D0471FC4CE20}" v="26" dt="2024-12-18T19:00:53.608"/>
  </p1510:revLst>
</p1510:revInfo>
</file>

<file path=ppt/tableStyles.xml><?xml version="1.0" encoding="utf-8"?>
<a:tblStyleLst xmlns:a="http://schemas.openxmlformats.org/drawingml/2006/main" def="{F9C9AC2B-89CB-401B-8ABE-34262E9A8927}">
  <a:tblStyle styleId="{F9C9AC2B-89CB-401B-8ABE-34262E9A89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48BED-1021-42FC-A211-FA04A141C15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FAF5A5-52EB-4E33-B620-12E877F59E9A}">
      <dgm:prSet phldrT="[Text]" custT="1"/>
      <dgm:spPr/>
      <dgm:t>
        <a:bodyPr/>
        <a:lstStyle/>
        <a:p>
          <a:r>
            <a:rPr lang="de-DE" sz="2400">
              <a:solidFill>
                <a:schemeClr val="tx1"/>
              </a:solidFill>
            </a:rPr>
            <a:t>Agile Methoden in der Praxis</a:t>
          </a:r>
          <a:endParaRPr lang="en-US" sz="2400">
            <a:solidFill>
              <a:schemeClr val="tx1"/>
            </a:solidFill>
          </a:endParaRPr>
        </a:p>
      </dgm:t>
    </dgm:pt>
    <dgm:pt modelId="{F57B3166-611C-4FEF-A1C0-7A4A5F24E68E}" type="parTrans" cxnId="{83421082-6A1C-4742-8131-251307F03CEC}">
      <dgm:prSet/>
      <dgm:spPr/>
      <dgm:t>
        <a:bodyPr/>
        <a:lstStyle/>
        <a:p>
          <a:endParaRPr lang="en-US"/>
        </a:p>
      </dgm:t>
    </dgm:pt>
    <dgm:pt modelId="{799FCE09-9CBE-4B76-A2E9-C3AF69168B2F}" type="sibTrans" cxnId="{83421082-6A1C-4742-8131-251307F03CEC}">
      <dgm:prSet/>
      <dgm:spPr/>
      <dgm:t>
        <a:bodyPr/>
        <a:lstStyle/>
        <a:p>
          <a:endParaRPr lang="en-US"/>
        </a:p>
      </dgm:t>
    </dgm:pt>
    <dgm:pt modelId="{3589A7D3-288A-4B62-B43C-2D9C857F611E}">
      <dgm:prSet phldrT="[Text]" custT="1"/>
      <dgm:spPr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  <a:latin typeface="Arial"/>
              <a:ea typeface="+mn-ea"/>
              <a:cs typeface="+mn-cs"/>
            </a:rPr>
            <a:t>Big Data</a:t>
          </a:r>
          <a:endParaRPr lang="en-US" sz="2400" kern="1200">
            <a:solidFill>
              <a:schemeClr val="tx1"/>
            </a:solidFill>
            <a:latin typeface="Arial"/>
            <a:ea typeface="+mn-ea"/>
            <a:cs typeface="+mn-cs"/>
          </a:endParaRPr>
        </a:p>
      </dgm:t>
    </dgm:pt>
    <dgm:pt modelId="{0F881184-9EBB-4A39-B8F5-59E62A6E6158}" type="parTrans" cxnId="{CB2C73A2-6B9F-4E47-9A12-A9144C80B221}">
      <dgm:prSet/>
      <dgm:spPr/>
      <dgm:t>
        <a:bodyPr/>
        <a:lstStyle/>
        <a:p>
          <a:endParaRPr lang="en-US"/>
        </a:p>
      </dgm:t>
    </dgm:pt>
    <dgm:pt modelId="{AB2AD113-7177-4764-94D6-61461316FFC0}" type="sibTrans" cxnId="{CB2C73A2-6B9F-4E47-9A12-A9144C80B221}">
      <dgm:prSet/>
      <dgm:spPr/>
      <dgm:t>
        <a:bodyPr/>
        <a:lstStyle/>
        <a:p>
          <a:endParaRPr lang="en-US"/>
        </a:p>
      </dgm:t>
    </dgm:pt>
    <dgm:pt modelId="{19BB61BE-8D44-4166-A8A5-740AC4FE11B5}">
      <dgm:prSet phldrT="[Text]" custT="1"/>
      <dgm:spPr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  <a:latin typeface="Arial"/>
              <a:ea typeface="+mn-ea"/>
              <a:cs typeface="+mn-cs"/>
            </a:rPr>
            <a:t>Webtechnologien</a:t>
          </a:r>
          <a:endParaRPr lang="en-US" sz="2400" kern="1200">
            <a:solidFill>
              <a:schemeClr val="tx1"/>
            </a:solidFill>
            <a:latin typeface="Arial"/>
            <a:ea typeface="+mn-ea"/>
            <a:cs typeface="+mn-cs"/>
          </a:endParaRPr>
        </a:p>
      </dgm:t>
    </dgm:pt>
    <dgm:pt modelId="{9EA4C91F-97E5-4E23-BF86-9B92D9131023}" type="parTrans" cxnId="{1C839FE0-2C83-46A9-BB6F-82FE92A9BA03}">
      <dgm:prSet/>
      <dgm:spPr/>
      <dgm:t>
        <a:bodyPr/>
        <a:lstStyle/>
        <a:p>
          <a:endParaRPr lang="en-US"/>
        </a:p>
      </dgm:t>
    </dgm:pt>
    <dgm:pt modelId="{815C0D52-66F8-40D7-9129-68CF33827562}" type="sibTrans" cxnId="{1C839FE0-2C83-46A9-BB6F-82FE92A9BA03}">
      <dgm:prSet/>
      <dgm:spPr/>
      <dgm:t>
        <a:bodyPr/>
        <a:lstStyle/>
        <a:p>
          <a:endParaRPr lang="en-US"/>
        </a:p>
      </dgm:t>
    </dgm:pt>
    <dgm:pt modelId="{24A87E95-DBF0-4CA9-A80F-DDA23A47538A}">
      <dgm:prSet phldrT="[Text]" custT="1"/>
      <dgm:spPr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91440" tIns="91440" rIns="91440" bIns="914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  <a:latin typeface="Arial"/>
              <a:ea typeface="+mn-ea"/>
              <a:cs typeface="+mn-cs"/>
            </a:rPr>
            <a:t>SAP</a:t>
          </a:r>
          <a:endParaRPr lang="en-US" sz="2400" kern="1200">
            <a:solidFill>
              <a:schemeClr val="tx1"/>
            </a:solidFill>
            <a:latin typeface="Arial"/>
            <a:ea typeface="+mn-ea"/>
            <a:cs typeface="+mn-cs"/>
          </a:endParaRPr>
        </a:p>
      </dgm:t>
    </dgm:pt>
    <dgm:pt modelId="{5787D03C-728E-43F6-AE57-A02712958208}" type="parTrans" cxnId="{316E0C34-B09B-48B1-97DD-7FF71AD9C14D}">
      <dgm:prSet/>
      <dgm:spPr/>
      <dgm:t>
        <a:bodyPr/>
        <a:lstStyle/>
        <a:p>
          <a:endParaRPr lang="en-US"/>
        </a:p>
      </dgm:t>
    </dgm:pt>
    <dgm:pt modelId="{564A47B8-EF1D-4B9D-84AE-E3547DB57BE3}" type="sibTrans" cxnId="{316E0C34-B09B-48B1-97DD-7FF71AD9C14D}">
      <dgm:prSet/>
      <dgm:spPr/>
      <dgm:t>
        <a:bodyPr/>
        <a:lstStyle/>
        <a:p>
          <a:endParaRPr lang="en-US"/>
        </a:p>
      </dgm:t>
    </dgm:pt>
    <dgm:pt modelId="{94832240-C3CC-41D1-85E8-415617305298}" type="pres">
      <dgm:prSet presAssocID="{36E48BED-1021-42FC-A211-FA04A141C159}" presName="diagram" presStyleCnt="0">
        <dgm:presLayoutVars>
          <dgm:dir/>
          <dgm:resizeHandles val="exact"/>
        </dgm:presLayoutVars>
      </dgm:prSet>
      <dgm:spPr/>
    </dgm:pt>
    <dgm:pt modelId="{501CB1C5-A306-4600-AD51-71010F28147A}" type="pres">
      <dgm:prSet presAssocID="{77FAF5A5-52EB-4E33-B620-12E877F59E9A}" presName="node" presStyleLbl="node1" presStyleIdx="0" presStyleCnt="4" custScaleX="116686">
        <dgm:presLayoutVars>
          <dgm:bulletEnabled val="1"/>
        </dgm:presLayoutVars>
      </dgm:prSet>
      <dgm:spPr/>
    </dgm:pt>
    <dgm:pt modelId="{8BB67D91-7040-4E2E-9D72-2D5CEF7FFAAC}" type="pres">
      <dgm:prSet presAssocID="{799FCE09-9CBE-4B76-A2E9-C3AF69168B2F}" presName="sibTrans" presStyleCnt="0"/>
      <dgm:spPr/>
    </dgm:pt>
    <dgm:pt modelId="{6FE38D37-6961-4C4A-8CF3-32D4288AAC2A}" type="pres">
      <dgm:prSet presAssocID="{3589A7D3-288A-4B62-B43C-2D9C857F611E}" presName="node" presStyleLbl="node1" presStyleIdx="1" presStyleCnt="4" custScaleX="116738">
        <dgm:presLayoutVars>
          <dgm:bulletEnabled val="1"/>
        </dgm:presLayoutVars>
      </dgm:prSet>
      <dgm:spPr>
        <a:xfrm>
          <a:off x="3559222" y="1967"/>
          <a:ext cx="2611173" cy="1342068"/>
        </a:xfrm>
        <a:prstGeom prst="rect">
          <a:avLst/>
        </a:prstGeom>
      </dgm:spPr>
    </dgm:pt>
    <dgm:pt modelId="{7F7864C4-9BC2-40AD-B1BA-3D1CB5E1D1DB}" type="pres">
      <dgm:prSet presAssocID="{AB2AD113-7177-4764-94D6-61461316FFC0}" presName="sibTrans" presStyleCnt="0"/>
      <dgm:spPr/>
    </dgm:pt>
    <dgm:pt modelId="{5379D58C-42CE-440A-BFC0-FE48338A17E4}" type="pres">
      <dgm:prSet presAssocID="{19BB61BE-8D44-4166-A8A5-740AC4FE11B5}" presName="node" presStyleLbl="node1" presStyleIdx="2" presStyleCnt="4" custScaleX="116686">
        <dgm:presLayoutVars>
          <dgm:bulletEnabled val="1"/>
        </dgm:presLayoutVars>
      </dgm:prSet>
      <dgm:spPr>
        <a:xfrm>
          <a:off x="784797" y="1567714"/>
          <a:ext cx="2550735" cy="1342068"/>
        </a:xfrm>
        <a:prstGeom prst="rect">
          <a:avLst/>
        </a:prstGeom>
      </dgm:spPr>
    </dgm:pt>
    <dgm:pt modelId="{F4D91F48-1218-46DF-AA30-A2095CC8FFDE}" type="pres">
      <dgm:prSet presAssocID="{815C0D52-66F8-40D7-9129-68CF33827562}" presName="sibTrans" presStyleCnt="0"/>
      <dgm:spPr/>
    </dgm:pt>
    <dgm:pt modelId="{1AC4469F-6D5D-48BD-A95B-8084946108D8}" type="pres">
      <dgm:prSet presAssocID="{24A87E95-DBF0-4CA9-A80F-DDA23A47538A}" presName="node" presStyleLbl="node1" presStyleIdx="3" presStyleCnt="4" custScaleX="116095">
        <dgm:presLayoutVars>
          <dgm:bulletEnabled val="1"/>
        </dgm:presLayoutVars>
      </dgm:prSet>
      <dgm:spPr>
        <a:xfrm>
          <a:off x="3559211" y="1567714"/>
          <a:ext cx="2596791" cy="1342068"/>
        </a:xfrm>
        <a:prstGeom prst="rect">
          <a:avLst/>
        </a:prstGeom>
      </dgm:spPr>
    </dgm:pt>
  </dgm:ptLst>
  <dgm:cxnLst>
    <dgm:cxn modelId="{316E0C34-B09B-48B1-97DD-7FF71AD9C14D}" srcId="{36E48BED-1021-42FC-A211-FA04A141C159}" destId="{24A87E95-DBF0-4CA9-A80F-DDA23A47538A}" srcOrd="3" destOrd="0" parTransId="{5787D03C-728E-43F6-AE57-A02712958208}" sibTransId="{564A47B8-EF1D-4B9D-84AE-E3547DB57BE3}"/>
    <dgm:cxn modelId="{248D4E5C-BF69-44E2-96AD-281570B7DB0B}" type="presOf" srcId="{3589A7D3-288A-4B62-B43C-2D9C857F611E}" destId="{6FE38D37-6961-4C4A-8CF3-32D4288AAC2A}" srcOrd="0" destOrd="0" presId="urn:microsoft.com/office/officeart/2005/8/layout/default"/>
    <dgm:cxn modelId="{E5E3934A-7910-4CCA-9509-BAA4F1BB76F1}" type="presOf" srcId="{24A87E95-DBF0-4CA9-A80F-DDA23A47538A}" destId="{1AC4469F-6D5D-48BD-A95B-8084946108D8}" srcOrd="0" destOrd="0" presId="urn:microsoft.com/office/officeart/2005/8/layout/default"/>
    <dgm:cxn modelId="{4B8B8D6C-0437-4A17-A37C-9E90143E08F0}" type="presOf" srcId="{19BB61BE-8D44-4166-A8A5-740AC4FE11B5}" destId="{5379D58C-42CE-440A-BFC0-FE48338A17E4}" srcOrd="0" destOrd="0" presId="urn:microsoft.com/office/officeart/2005/8/layout/default"/>
    <dgm:cxn modelId="{83421082-6A1C-4742-8131-251307F03CEC}" srcId="{36E48BED-1021-42FC-A211-FA04A141C159}" destId="{77FAF5A5-52EB-4E33-B620-12E877F59E9A}" srcOrd="0" destOrd="0" parTransId="{F57B3166-611C-4FEF-A1C0-7A4A5F24E68E}" sibTransId="{799FCE09-9CBE-4B76-A2E9-C3AF69168B2F}"/>
    <dgm:cxn modelId="{CB2C73A2-6B9F-4E47-9A12-A9144C80B221}" srcId="{36E48BED-1021-42FC-A211-FA04A141C159}" destId="{3589A7D3-288A-4B62-B43C-2D9C857F611E}" srcOrd="1" destOrd="0" parTransId="{0F881184-9EBB-4A39-B8F5-59E62A6E6158}" sibTransId="{AB2AD113-7177-4764-94D6-61461316FFC0}"/>
    <dgm:cxn modelId="{1E286BB2-06E9-466F-8072-37B7221F8FD8}" type="presOf" srcId="{77FAF5A5-52EB-4E33-B620-12E877F59E9A}" destId="{501CB1C5-A306-4600-AD51-71010F28147A}" srcOrd="0" destOrd="0" presId="urn:microsoft.com/office/officeart/2005/8/layout/default"/>
    <dgm:cxn modelId="{1C839FE0-2C83-46A9-BB6F-82FE92A9BA03}" srcId="{36E48BED-1021-42FC-A211-FA04A141C159}" destId="{19BB61BE-8D44-4166-A8A5-740AC4FE11B5}" srcOrd="2" destOrd="0" parTransId="{9EA4C91F-97E5-4E23-BF86-9B92D9131023}" sibTransId="{815C0D52-66F8-40D7-9129-68CF33827562}"/>
    <dgm:cxn modelId="{F73D55F7-8F25-4878-B18E-01AD96D78D13}" type="presOf" srcId="{36E48BED-1021-42FC-A211-FA04A141C159}" destId="{94832240-C3CC-41D1-85E8-415617305298}" srcOrd="0" destOrd="0" presId="urn:microsoft.com/office/officeart/2005/8/layout/default"/>
    <dgm:cxn modelId="{698929C8-9686-473E-ABC1-447FBC11A841}" type="presParOf" srcId="{94832240-C3CC-41D1-85E8-415617305298}" destId="{501CB1C5-A306-4600-AD51-71010F28147A}" srcOrd="0" destOrd="0" presId="urn:microsoft.com/office/officeart/2005/8/layout/default"/>
    <dgm:cxn modelId="{A028F8E6-EEE6-42E0-9829-5039334B7D7F}" type="presParOf" srcId="{94832240-C3CC-41D1-85E8-415617305298}" destId="{8BB67D91-7040-4E2E-9D72-2D5CEF7FFAAC}" srcOrd="1" destOrd="0" presId="urn:microsoft.com/office/officeart/2005/8/layout/default"/>
    <dgm:cxn modelId="{BA68E8B3-27A5-476F-9BDC-0FFFCCFE2970}" type="presParOf" srcId="{94832240-C3CC-41D1-85E8-415617305298}" destId="{6FE38D37-6961-4C4A-8CF3-32D4288AAC2A}" srcOrd="2" destOrd="0" presId="urn:microsoft.com/office/officeart/2005/8/layout/default"/>
    <dgm:cxn modelId="{7871AF37-9EBD-4EAA-8CA9-9F3483AC4764}" type="presParOf" srcId="{94832240-C3CC-41D1-85E8-415617305298}" destId="{7F7864C4-9BC2-40AD-B1BA-3D1CB5E1D1DB}" srcOrd="3" destOrd="0" presId="urn:microsoft.com/office/officeart/2005/8/layout/default"/>
    <dgm:cxn modelId="{B69FE3F9-7DBD-4CD7-B599-9CC66E4FA6BD}" type="presParOf" srcId="{94832240-C3CC-41D1-85E8-415617305298}" destId="{5379D58C-42CE-440A-BFC0-FE48338A17E4}" srcOrd="4" destOrd="0" presId="urn:microsoft.com/office/officeart/2005/8/layout/default"/>
    <dgm:cxn modelId="{88179A56-84B6-456F-87F3-B375AAC07817}" type="presParOf" srcId="{94832240-C3CC-41D1-85E8-415617305298}" destId="{F4D91F48-1218-46DF-AA30-A2095CC8FFDE}" srcOrd="5" destOrd="0" presId="urn:microsoft.com/office/officeart/2005/8/layout/default"/>
    <dgm:cxn modelId="{40ED7C76-3DED-45E1-A87B-5CB8D7D80C69}" type="presParOf" srcId="{94832240-C3CC-41D1-85E8-415617305298}" destId="{1AC4469F-6D5D-48BD-A95B-8084946108D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48BED-1021-42FC-A211-FA04A141C159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7FAF5A5-52EB-4E33-B620-12E877F59E9A}">
      <dgm:prSet phldrT="[Text]" custT="1"/>
      <dgm:spPr/>
      <dgm:t>
        <a:bodyPr anchor="t"/>
        <a:lstStyle/>
        <a:p>
          <a:pPr algn="l"/>
          <a:r>
            <a:rPr lang="de-DE" sz="1200">
              <a:solidFill>
                <a:schemeClr val="tx1"/>
              </a:solidFill>
            </a:rPr>
            <a:t>Data Scientist DZ Bank</a:t>
          </a:r>
        </a:p>
        <a:p>
          <a:pPr algn="l"/>
          <a:r>
            <a:rPr lang="de-DE" sz="1200">
              <a:solidFill>
                <a:schemeClr val="tx1"/>
              </a:solidFill>
            </a:rPr>
            <a:t>…….</a:t>
          </a:r>
        </a:p>
        <a:p>
          <a:pPr algn="l"/>
          <a:r>
            <a:rPr lang="de-DE" sz="1200">
              <a:solidFill>
                <a:schemeClr val="tx1"/>
              </a:solidFill>
            </a:rPr>
            <a:t>…….</a:t>
          </a:r>
        </a:p>
        <a:p>
          <a:pPr algn="l"/>
          <a:r>
            <a:rPr lang="de-DE" sz="1200">
              <a:solidFill>
                <a:schemeClr val="tx1"/>
              </a:solidFill>
            </a:rPr>
            <a:t>…….</a:t>
          </a:r>
        </a:p>
        <a:p>
          <a:pPr algn="l"/>
          <a:r>
            <a:rPr lang="de-DE" sz="1200">
              <a:solidFill>
                <a:schemeClr val="tx1"/>
              </a:solidFill>
            </a:rPr>
            <a:t>…….</a:t>
          </a:r>
          <a:endParaRPr lang="en-US" sz="1200">
            <a:solidFill>
              <a:schemeClr val="tx1"/>
            </a:solidFill>
          </a:endParaRPr>
        </a:p>
      </dgm:t>
    </dgm:pt>
    <dgm:pt modelId="{F57B3166-611C-4FEF-A1C0-7A4A5F24E68E}" type="parTrans" cxnId="{83421082-6A1C-4742-8131-251307F03CEC}">
      <dgm:prSet/>
      <dgm:spPr/>
      <dgm:t>
        <a:bodyPr/>
        <a:lstStyle/>
        <a:p>
          <a:endParaRPr lang="en-US"/>
        </a:p>
      </dgm:t>
    </dgm:pt>
    <dgm:pt modelId="{799FCE09-9CBE-4B76-A2E9-C3AF69168B2F}" type="sibTrans" cxnId="{83421082-6A1C-4742-8131-251307F03CEC}">
      <dgm:prSet/>
      <dgm:spPr/>
      <dgm:t>
        <a:bodyPr/>
        <a:lstStyle/>
        <a:p>
          <a:endParaRPr lang="en-US"/>
        </a:p>
      </dgm:t>
    </dgm:pt>
    <dgm:pt modelId="{3589A7D3-288A-4B62-B43C-2D9C857F611E}">
      <dgm:prSet phldrT="[Text]" custT="1"/>
      <dgm:spPr/>
      <dgm:t>
        <a:bodyPr spcFirstLastPara="0" vert="horz" wrap="square" lIns="91440" tIns="91440" rIns="91440" bIns="91440" numCol="1" spcCol="1270" anchor="t" anchorCtr="0"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  <a:latin typeface="Arial"/>
              <a:ea typeface="+mn-ea"/>
              <a:cs typeface="+mn-cs"/>
            </a:rPr>
            <a:t>Projektmanager Siemens AG</a:t>
          </a:r>
          <a:br>
            <a:rPr lang="de-DE" sz="1200" kern="1200">
              <a:solidFill>
                <a:schemeClr val="tx1"/>
              </a:solidFill>
              <a:latin typeface="Arial"/>
              <a:ea typeface="+mn-ea"/>
              <a:cs typeface="+mn-cs"/>
            </a:rPr>
          </a:b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>
              <a:solidFill>
                <a:schemeClr val="tx1"/>
              </a:solidFill>
            </a:rPr>
            <a:t>…….</a:t>
          </a:r>
          <a:endParaRPr lang="en-US" sz="1200" kern="1200">
            <a:solidFill>
              <a:schemeClr val="tx1"/>
            </a:solidFill>
            <a:latin typeface="Arial"/>
            <a:ea typeface="+mn-ea"/>
            <a:cs typeface="+mn-cs"/>
          </a:endParaRPr>
        </a:p>
      </dgm:t>
    </dgm:pt>
    <dgm:pt modelId="{0F881184-9EBB-4A39-B8F5-59E62A6E6158}" type="parTrans" cxnId="{CB2C73A2-6B9F-4E47-9A12-A9144C80B221}">
      <dgm:prSet/>
      <dgm:spPr/>
      <dgm:t>
        <a:bodyPr/>
        <a:lstStyle/>
        <a:p>
          <a:endParaRPr lang="en-US"/>
        </a:p>
      </dgm:t>
    </dgm:pt>
    <dgm:pt modelId="{AB2AD113-7177-4764-94D6-61461316FFC0}" type="sibTrans" cxnId="{CB2C73A2-6B9F-4E47-9A12-A9144C80B221}">
      <dgm:prSet/>
      <dgm:spPr/>
      <dgm:t>
        <a:bodyPr/>
        <a:lstStyle/>
        <a:p>
          <a:endParaRPr lang="en-US"/>
        </a:p>
      </dgm:t>
    </dgm:pt>
    <dgm:pt modelId="{94832240-C3CC-41D1-85E8-415617305298}" type="pres">
      <dgm:prSet presAssocID="{36E48BED-1021-42FC-A211-FA04A141C159}" presName="diagram" presStyleCnt="0">
        <dgm:presLayoutVars>
          <dgm:dir/>
          <dgm:resizeHandles val="exact"/>
        </dgm:presLayoutVars>
      </dgm:prSet>
      <dgm:spPr/>
    </dgm:pt>
    <dgm:pt modelId="{501CB1C5-A306-4600-AD51-71010F28147A}" type="pres">
      <dgm:prSet presAssocID="{77FAF5A5-52EB-4E33-B620-12E877F59E9A}" presName="node" presStyleLbl="node1" presStyleIdx="0" presStyleCnt="2" custScaleX="310303">
        <dgm:presLayoutVars>
          <dgm:bulletEnabled val="1"/>
        </dgm:presLayoutVars>
      </dgm:prSet>
      <dgm:spPr/>
    </dgm:pt>
    <dgm:pt modelId="{8BB67D91-7040-4E2E-9D72-2D5CEF7FFAAC}" type="pres">
      <dgm:prSet presAssocID="{799FCE09-9CBE-4B76-A2E9-C3AF69168B2F}" presName="sibTrans" presStyleCnt="0"/>
      <dgm:spPr/>
    </dgm:pt>
    <dgm:pt modelId="{6FE38D37-6961-4C4A-8CF3-32D4288AAC2A}" type="pres">
      <dgm:prSet presAssocID="{3589A7D3-288A-4B62-B43C-2D9C857F611E}" presName="node" presStyleLbl="node1" presStyleIdx="1" presStyleCnt="2" custScaleX="309016">
        <dgm:presLayoutVars>
          <dgm:bulletEnabled val="1"/>
        </dgm:presLayoutVars>
      </dgm:prSet>
      <dgm:spPr>
        <a:xfrm>
          <a:off x="3559222" y="1967"/>
          <a:ext cx="2611173" cy="1342068"/>
        </a:xfrm>
        <a:prstGeom prst="rect">
          <a:avLst/>
        </a:prstGeom>
      </dgm:spPr>
    </dgm:pt>
  </dgm:ptLst>
  <dgm:cxnLst>
    <dgm:cxn modelId="{248D4E5C-BF69-44E2-96AD-281570B7DB0B}" type="presOf" srcId="{3589A7D3-288A-4B62-B43C-2D9C857F611E}" destId="{6FE38D37-6961-4C4A-8CF3-32D4288AAC2A}" srcOrd="0" destOrd="0" presId="urn:microsoft.com/office/officeart/2005/8/layout/default"/>
    <dgm:cxn modelId="{83421082-6A1C-4742-8131-251307F03CEC}" srcId="{36E48BED-1021-42FC-A211-FA04A141C159}" destId="{77FAF5A5-52EB-4E33-B620-12E877F59E9A}" srcOrd="0" destOrd="0" parTransId="{F57B3166-611C-4FEF-A1C0-7A4A5F24E68E}" sibTransId="{799FCE09-9CBE-4B76-A2E9-C3AF69168B2F}"/>
    <dgm:cxn modelId="{CB2C73A2-6B9F-4E47-9A12-A9144C80B221}" srcId="{36E48BED-1021-42FC-A211-FA04A141C159}" destId="{3589A7D3-288A-4B62-B43C-2D9C857F611E}" srcOrd="1" destOrd="0" parTransId="{0F881184-9EBB-4A39-B8F5-59E62A6E6158}" sibTransId="{AB2AD113-7177-4764-94D6-61461316FFC0}"/>
    <dgm:cxn modelId="{1E286BB2-06E9-466F-8072-37B7221F8FD8}" type="presOf" srcId="{77FAF5A5-52EB-4E33-B620-12E877F59E9A}" destId="{501CB1C5-A306-4600-AD51-71010F28147A}" srcOrd="0" destOrd="0" presId="urn:microsoft.com/office/officeart/2005/8/layout/default"/>
    <dgm:cxn modelId="{F73D55F7-8F25-4878-B18E-01AD96D78D13}" type="presOf" srcId="{36E48BED-1021-42FC-A211-FA04A141C159}" destId="{94832240-C3CC-41D1-85E8-415617305298}" srcOrd="0" destOrd="0" presId="urn:microsoft.com/office/officeart/2005/8/layout/default"/>
    <dgm:cxn modelId="{698929C8-9686-473E-ABC1-447FBC11A841}" type="presParOf" srcId="{94832240-C3CC-41D1-85E8-415617305298}" destId="{501CB1C5-A306-4600-AD51-71010F28147A}" srcOrd="0" destOrd="0" presId="urn:microsoft.com/office/officeart/2005/8/layout/default"/>
    <dgm:cxn modelId="{A028F8E6-EEE6-42E0-9829-5039334B7D7F}" type="presParOf" srcId="{94832240-C3CC-41D1-85E8-415617305298}" destId="{8BB67D91-7040-4E2E-9D72-2D5CEF7FFAAC}" srcOrd="1" destOrd="0" presId="urn:microsoft.com/office/officeart/2005/8/layout/default"/>
    <dgm:cxn modelId="{BA68E8B3-27A5-476F-9BDC-0FFFCCFE2970}" type="presParOf" srcId="{94832240-C3CC-41D1-85E8-415617305298}" destId="{6FE38D37-6961-4C4A-8CF3-32D4288AAC2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E48BED-1021-42FC-A211-FA04A141C15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FAF5A5-52EB-4E33-B620-12E877F59E9A}">
      <dgm:prSet phldrT="[Text]" custT="1"/>
      <dgm:spPr/>
      <dgm:t>
        <a:bodyPr anchor="b"/>
        <a:lstStyle/>
        <a:p>
          <a:r>
            <a:rPr lang="en-US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Requirements</a:t>
          </a:r>
          <a:r>
            <a:rPr lang="en-US" sz="1600" b="0" i="0" kern="1200"/>
            <a:t> </a:t>
          </a:r>
          <a:r>
            <a:rPr lang="en-US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Engineering</a:t>
          </a:r>
        </a:p>
      </dgm:t>
    </dgm:pt>
    <dgm:pt modelId="{F57B3166-611C-4FEF-A1C0-7A4A5F24E68E}" type="parTrans" cxnId="{83421082-6A1C-4742-8131-251307F03CEC}">
      <dgm:prSet/>
      <dgm:spPr/>
      <dgm:t>
        <a:bodyPr/>
        <a:lstStyle/>
        <a:p>
          <a:endParaRPr lang="en-US"/>
        </a:p>
      </dgm:t>
    </dgm:pt>
    <dgm:pt modelId="{799FCE09-9CBE-4B76-A2E9-C3AF69168B2F}" type="sibTrans" cxnId="{83421082-6A1C-4742-8131-251307F03CEC}">
      <dgm:prSet/>
      <dgm:spPr/>
      <dgm:t>
        <a:bodyPr/>
        <a:lstStyle/>
        <a:p>
          <a:endParaRPr lang="en-US"/>
        </a:p>
      </dgm:t>
    </dgm:pt>
    <dgm:pt modelId="{1277DEC8-1D3D-4CED-A878-098598E23A40}">
      <dgm:prSet custT="1"/>
      <dgm:spPr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b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Predictive Analytics</a:t>
          </a:r>
          <a:endParaRPr lang="en-US" sz="1400" kern="1200">
            <a:solidFill>
              <a:srgbClr val="333746"/>
            </a:solidFill>
            <a:latin typeface="Arial"/>
            <a:ea typeface="+mn-ea"/>
            <a:cs typeface="+mn-cs"/>
          </a:endParaRPr>
        </a:p>
      </dgm:t>
    </dgm:pt>
    <dgm:pt modelId="{BA3CE8A9-6F88-4FAE-AC41-EAA3FC20DBCA}" type="parTrans" cxnId="{41A60B52-8AAF-4014-891C-869DD9D740D1}">
      <dgm:prSet/>
      <dgm:spPr/>
      <dgm:t>
        <a:bodyPr/>
        <a:lstStyle/>
        <a:p>
          <a:endParaRPr lang="en-US"/>
        </a:p>
      </dgm:t>
    </dgm:pt>
    <dgm:pt modelId="{2E13904B-A4AC-4682-B283-F932DE0D89D0}" type="sibTrans" cxnId="{41A60B52-8AAF-4014-891C-869DD9D740D1}">
      <dgm:prSet/>
      <dgm:spPr/>
      <dgm:t>
        <a:bodyPr/>
        <a:lstStyle/>
        <a:p>
          <a:endParaRPr lang="en-US"/>
        </a:p>
      </dgm:t>
    </dgm:pt>
    <dgm:pt modelId="{3589A7D3-288A-4B62-B43C-2D9C857F611E}">
      <dgm:prSet phldrT="[Text]" custT="1"/>
      <dgm:spPr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b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Big Data</a:t>
          </a:r>
          <a:endParaRPr lang="en-US" sz="1400" kern="1200">
            <a:solidFill>
              <a:srgbClr val="333746"/>
            </a:solidFill>
            <a:latin typeface="Arial"/>
            <a:ea typeface="+mn-ea"/>
            <a:cs typeface="+mn-cs"/>
          </a:endParaRPr>
        </a:p>
      </dgm:t>
    </dgm:pt>
    <dgm:pt modelId="{AB2AD113-7177-4764-94D6-61461316FFC0}" type="sibTrans" cxnId="{CB2C73A2-6B9F-4E47-9A12-A9144C80B221}">
      <dgm:prSet/>
      <dgm:spPr/>
      <dgm:t>
        <a:bodyPr/>
        <a:lstStyle/>
        <a:p>
          <a:endParaRPr lang="en-US"/>
        </a:p>
      </dgm:t>
    </dgm:pt>
    <dgm:pt modelId="{0F881184-9EBB-4A39-B8F5-59E62A6E6158}" type="parTrans" cxnId="{CB2C73A2-6B9F-4E47-9A12-A9144C80B221}">
      <dgm:prSet/>
      <dgm:spPr/>
      <dgm:t>
        <a:bodyPr/>
        <a:lstStyle/>
        <a:p>
          <a:endParaRPr lang="en-US"/>
        </a:p>
      </dgm:t>
    </dgm:pt>
    <dgm:pt modelId="{94832240-C3CC-41D1-85E8-415617305298}" type="pres">
      <dgm:prSet presAssocID="{36E48BED-1021-42FC-A211-FA04A141C159}" presName="diagram" presStyleCnt="0">
        <dgm:presLayoutVars>
          <dgm:dir/>
          <dgm:resizeHandles val="exact"/>
        </dgm:presLayoutVars>
      </dgm:prSet>
      <dgm:spPr/>
    </dgm:pt>
    <dgm:pt modelId="{501CB1C5-A306-4600-AD51-71010F28147A}" type="pres">
      <dgm:prSet presAssocID="{77FAF5A5-52EB-4E33-B620-12E877F59E9A}" presName="node" presStyleLbl="node1" presStyleIdx="0" presStyleCnt="3" custScaleX="116827">
        <dgm:presLayoutVars>
          <dgm:bulletEnabled val="1"/>
        </dgm:presLayoutVars>
      </dgm:prSet>
      <dgm:spPr/>
    </dgm:pt>
    <dgm:pt modelId="{8BB67D91-7040-4E2E-9D72-2D5CEF7FFAAC}" type="pres">
      <dgm:prSet presAssocID="{799FCE09-9CBE-4B76-A2E9-C3AF69168B2F}" presName="sibTrans" presStyleCnt="0"/>
      <dgm:spPr/>
    </dgm:pt>
    <dgm:pt modelId="{6FE38D37-6961-4C4A-8CF3-32D4288AAC2A}" type="pres">
      <dgm:prSet presAssocID="{3589A7D3-288A-4B62-B43C-2D9C857F611E}" presName="node" presStyleLbl="node1" presStyleIdx="1" presStyleCnt="3" custScaleX="116738">
        <dgm:presLayoutVars>
          <dgm:bulletEnabled val="1"/>
        </dgm:presLayoutVars>
      </dgm:prSet>
      <dgm:spPr>
        <a:xfrm>
          <a:off x="2571932" y="87"/>
          <a:ext cx="2190735" cy="1125975"/>
        </a:xfrm>
        <a:prstGeom prst="rect">
          <a:avLst/>
        </a:prstGeom>
      </dgm:spPr>
    </dgm:pt>
    <dgm:pt modelId="{DB24FFCE-0B38-4CB7-B0ED-B38AE70FCC4E}" type="pres">
      <dgm:prSet presAssocID="{AB2AD113-7177-4764-94D6-61461316FFC0}" presName="sibTrans" presStyleCnt="0"/>
      <dgm:spPr/>
    </dgm:pt>
    <dgm:pt modelId="{C414913D-EDB9-4DCD-A9AB-CC2199EF9907}" type="pres">
      <dgm:prSet presAssocID="{1277DEC8-1D3D-4CED-A878-098598E23A40}" presName="node" presStyleLbl="node1" presStyleIdx="2" presStyleCnt="3" custScaleX="116827">
        <dgm:presLayoutVars>
          <dgm:bulletEnabled val="1"/>
        </dgm:presLayoutVars>
      </dgm:prSet>
      <dgm:spPr>
        <a:xfrm>
          <a:off x="4950330" y="87"/>
          <a:ext cx="2192406" cy="1125975"/>
        </a:xfrm>
        <a:prstGeom prst="rect">
          <a:avLst/>
        </a:prstGeom>
      </dgm:spPr>
    </dgm:pt>
  </dgm:ptLst>
  <dgm:cxnLst>
    <dgm:cxn modelId="{248D4E5C-BF69-44E2-96AD-281570B7DB0B}" type="presOf" srcId="{3589A7D3-288A-4B62-B43C-2D9C857F611E}" destId="{6FE38D37-6961-4C4A-8CF3-32D4288AAC2A}" srcOrd="0" destOrd="0" presId="urn:microsoft.com/office/officeart/2005/8/layout/default"/>
    <dgm:cxn modelId="{41A60B52-8AAF-4014-891C-869DD9D740D1}" srcId="{36E48BED-1021-42FC-A211-FA04A141C159}" destId="{1277DEC8-1D3D-4CED-A878-098598E23A40}" srcOrd="2" destOrd="0" parTransId="{BA3CE8A9-6F88-4FAE-AC41-EAA3FC20DBCA}" sibTransId="{2E13904B-A4AC-4682-B283-F932DE0D89D0}"/>
    <dgm:cxn modelId="{83421082-6A1C-4742-8131-251307F03CEC}" srcId="{36E48BED-1021-42FC-A211-FA04A141C159}" destId="{77FAF5A5-52EB-4E33-B620-12E877F59E9A}" srcOrd="0" destOrd="0" parTransId="{F57B3166-611C-4FEF-A1C0-7A4A5F24E68E}" sibTransId="{799FCE09-9CBE-4B76-A2E9-C3AF69168B2F}"/>
    <dgm:cxn modelId="{CB2C73A2-6B9F-4E47-9A12-A9144C80B221}" srcId="{36E48BED-1021-42FC-A211-FA04A141C159}" destId="{3589A7D3-288A-4B62-B43C-2D9C857F611E}" srcOrd="1" destOrd="0" parTransId="{0F881184-9EBB-4A39-B8F5-59E62A6E6158}" sibTransId="{AB2AD113-7177-4764-94D6-61461316FFC0}"/>
    <dgm:cxn modelId="{CB1C81AC-6BF4-45EB-9035-633E63E0A38C}" type="presOf" srcId="{1277DEC8-1D3D-4CED-A878-098598E23A40}" destId="{C414913D-EDB9-4DCD-A9AB-CC2199EF9907}" srcOrd="0" destOrd="0" presId="urn:microsoft.com/office/officeart/2005/8/layout/default"/>
    <dgm:cxn modelId="{1E286BB2-06E9-466F-8072-37B7221F8FD8}" type="presOf" srcId="{77FAF5A5-52EB-4E33-B620-12E877F59E9A}" destId="{501CB1C5-A306-4600-AD51-71010F28147A}" srcOrd="0" destOrd="0" presId="urn:microsoft.com/office/officeart/2005/8/layout/default"/>
    <dgm:cxn modelId="{F73D55F7-8F25-4878-B18E-01AD96D78D13}" type="presOf" srcId="{36E48BED-1021-42FC-A211-FA04A141C159}" destId="{94832240-C3CC-41D1-85E8-415617305298}" srcOrd="0" destOrd="0" presId="urn:microsoft.com/office/officeart/2005/8/layout/default"/>
    <dgm:cxn modelId="{698929C8-9686-473E-ABC1-447FBC11A841}" type="presParOf" srcId="{94832240-C3CC-41D1-85E8-415617305298}" destId="{501CB1C5-A306-4600-AD51-71010F28147A}" srcOrd="0" destOrd="0" presId="urn:microsoft.com/office/officeart/2005/8/layout/default"/>
    <dgm:cxn modelId="{A028F8E6-EEE6-42E0-9829-5039334B7D7F}" type="presParOf" srcId="{94832240-C3CC-41D1-85E8-415617305298}" destId="{8BB67D91-7040-4E2E-9D72-2D5CEF7FFAAC}" srcOrd="1" destOrd="0" presId="urn:microsoft.com/office/officeart/2005/8/layout/default"/>
    <dgm:cxn modelId="{BA68E8B3-27A5-476F-9BDC-0FFFCCFE2970}" type="presParOf" srcId="{94832240-C3CC-41D1-85E8-415617305298}" destId="{6FE38D37-6961-4C4A-8CF3-32D4288AAC2A}" srcOrd="2" destOrd="0" presId="urn:microsoft.com/office/officeart/2005/8/layout/default"/>
    <dgm:cxn modelId="{4C448060-3787-4A45-8E98-6815EC483A85}" type="presParOf" srcId="{94832240-C3CC-41D1-85E8-415617305298}" destId="{DB24FFCE-0B38-4CB7-B0ED-B38AE70FCC4E}" srcOrd="3" destOrd="0" presId="urn:microsoft.com/office/officeart/2005/8/layout/default"/>
    <dgm:cxn modelId="{54B99CC4-D60E-41A8-B381-E5F120C7A1B0}" type="presParOf" srcId="{94832240-C3CC-41D1-85E8-415617305298}" destId="{C414913D-EDB9-4DCD-A9AB-CC2199EF990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EA8808-2035-A54B-80D8-B3839AB22F0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060711A-D71E-D047-BC12-15118B55D106}">
      <dgm:prSet phldrT="[Texte]"/>
      <dgm:spPr>
        <a:solidFill>
          <a:srgbClr val="08958F"/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de-DE" b="0">
              <a:solidFill>
                <a:schemeClr val="tx1">
                  <a:lumMod val="50000"/>
                </a:schemeClr>
              </a:solidFill>
            </a:rPr>
            <a:t>Vorbereitung </a:t>
          </a:r>
          <a:r>
            <a:rPr lang="en-US" b="0">
              <a:solidFill>
                <a:schemeClr val="tx1">
                  <a:lumMod val="50000"/>
                </a:schemeClr>
              </a:solidFill>
            </a:rPr>
            <a:t>​</a:t>
          </a:r>
        </a:p>
        <a:p>
          <a:r>
            <a:rPr lang="de-DE" b="0">
              <a:solidFill>
                <a:schemeClr val="tx1">
                  <a:lumMod val="50000"/>
                </a:schemeClr>
              </a:solidFill>
            </a:rPr>
            <a:t>[Okt.2024 – Dez.2025</a:t>
          </a:r>
          <a:r>
            <a:rPr lang="de-DE" b="0" i="0" u="none">
              <a:solidFill>
                <a:schemeClr val="tx1">
                  <a:lumMod val="50000"/>
                </a:schemeClr>
              </a:solidFill>
            </a:rPr>
            <a:t>]</a:t>
          </a:r>
          <a:r>
            <a:rPr lang="en-US" b="0" i="0">
              <a:solidFill>
                <a:schemeClr val="tx1">
                  <a:lumMod val="50000"/>
                </a:schemeClr>
              </a:solidFill>
            </a:rPr>
            <a:t>​</a:t>
          </a:r>
          <a:endParaRPr lang="fr-FR" b="0">
            <a:solidFill>
              <a:schemeClr val="tx1">
                <a:lumMod val="50000"/>
              </a:schemeClr>
            </a:solidFill>
          </a:endParaRPr>
        </a:p>
      </dgm:t>
    </dgm:pt>
    <dgm:pt modelId="{A665A7A1-FDDA-8143-9CB4-36E47D110613}" type="parTrans" cxnId="{2E224272-18D5-F449-8AD1-E5E2ED6B5411}">
      <dgm:prSet/>
      <dgm:spPr/>
      <dgm:t>
        <a:bodyPr/>
        <a:lstStyle/>
        <a:p>
          <a:endParaRPr lang="fr-FR"/>
        </a:p>
      </dgm:t>
    </dgm:pt>
    <dgm:pt modelId="{D5CA46B1-904B-1245-A4E9-3CFFAF93999E}" type="sibTrans" cxnId="{2E224272-18D5-F449-8AD1-E5E2ED6B5411}">
      <dgm:prSet/>
      <dgm:spPr/>
      <dgm:t>
        <a:bodyPr/>
        <a:lstStyle/>
        <a:p>
          <a:endParaRPr lang="fr-FR"/>
        </a:p>
      </dgm:t>
    </dgm:pt>
    <dgm:pt modelId="{6A496C97-E33B-3341-814C-15439785E734}">
      <dgm:prSet phldrT="[Texte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2DE99"/>
        </a:solidFill>
        <a:ln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>
              <a:solidFill>
                <a:schemeClr val="tx1">
                  <a:lumMod val="50000"/>
                </a:schemeClr>
              </a:solidFill>
            </a:rPr>
            <a:t>Teambildung</a:t>
          </a:r>
          <a:r>
            <a:rPr lang="en-US" sz="1200" b="0" i="0">
              <a:solidFill>
                <a:schemeClr val="tx1">
                  <a:lumMod val="50000"/>
                </a:schemeClr>
              </a:solidFill>
            </a:rPr>
            <a:t>​</a:t>
          </a:r>
          <a:endParaRPr lang="fr-FR" sz="1200" b="0">
            <a:solidFill>
              <a:schemeClr val="tx1">
                <a:lumMod val="50000"/>
              </a:schemeClr>
            </a:solidFill>
          </a:endParaRPr>
        </a:p>
      </dgm:t>
    </dgm:pt>
    <dgm:pt modelId="{33DE404B-A9E9-FA42-A355-F9D68EED6012}" type="parTrans" cxnId="{E0D47FE2-6A64-C645-86F6-92AED6E09A9A}">
      <dgm:prSet/>
      <dgm:spPr/>
      <dgm:t>
        <a:bodyPr/>
        <a:lstStyle/>
        <a:p>
          <a:endParaRPr lang="fr-FR"/>
        </a:p>
      </dgm:t>
    </dgm:pt>
    <dgm:pt modelId="{51B6CA58-08BA-BB41-8C9A-6219368DE8CF}" type="sibTrans" cxnId="{E0D47FE2-6A64-C645-86F6-92AED6E09A9A}">
      <dgm:prSet/>
      <dgm:spPr/>
      <dgm:t>
        <a:bodyPr/>
        <a:lstStyle/>
        <a:p>
          <a:endParaRPr lang="fr-FR"/>
        </a:p>
      </dgm:t>
    </dgm:pt>
    <dgm:pt modelId="{3A657BE5-1E53-5F44-8245-357C18E5D74F}">
      <dgm:prSet/>
      <dgm:spPr>
        <a:solidFill>
          <a:srgbClr val="08958F"/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de-DE" b="0" i="0" u="none">
              <a:solidFill>
                <a:schemeClr val="tx1">
                  <a:lumMod val="50000"/>
                </a:schemeClr>
              </a:solidFill>
            </a:rPr>
            <a:t>Fachliche &amp; Technische Umsetzung</a:t>
          </a:r>
        </a:p>
        <a:p>
          <a:r>
            <a:rPr lang="de-DE" b="0" i="0" u="none">
              <a:solidFill>
                <a:schemeClr val="tx1">
                  <a:lumMod val="50000"/>
                </a:schemeClr>
              </a:solidFill>
            </a:rPr>
            <a:t>[Nov.2024 – Feb.2025]</a:t>
          </a:r>
          <a:r>
            <a:rPr lang="en-US" b="0" i="0">
              <a:solidFill>
                <a:schemeClr val="tx1">
                  <a:lumMod val="50000"/>
                </a:schemeClr>
              </a:solidFill>
            </a:rPr>
            <a:t>​</a:t>
          </a:r>
          <a:endParaRPr lang="de-TF" b="0">
            <a:solidFill>
              <a:schemeClr val="tx1">
                <a:lumMod val="50000"/>
              </a:schemeClr>
            </a:solidFill>
          </a:endParaRPr>
        </a:p>
      </dgm:t>
    </dgm:pt>
    <dgm:pt modelId="{0F381312-CAD4-0F4E-86F2-1EF1CDAB3BC8}" type="parTrans" cxnId="{06A29B90-854B-D64E-9C04-8B9CFB446F1B}">
      <dgm:prSet/>
      <dgm:spPr/>
      <dgm:t>
        <a:bodyPr/>
        <a:lstStyle/>
        <a:p>
          <a:endParaRPr lang="fr-FR"/>
        </a:p>
      </dgm:t>
    </dgm:pt>
    <dgm:pt modelId="{E5480CFC-262F-0946-821F-FB0C866C285F}" type="sibTrans" cxnId="{06A29B90-854B-D64E-9C04-8B9CFB446F1B}">
      <dgm:prSet/>
      <dgm:spPr/>
      <dgm:t>
        <a:bodyPr/>
        <a:lstStyle/>
        <a:p>
          <a:endParaRPr lang="fr-FR"/>
        </a:p>
      </dgm:t>
    </dgm:pt>
    <dgm:pt modelId="{050C887C-86FF-B74B-BD8C-64BD72856372}">
      <dgm:prSet/>
      <dgm:spPr>
        <a:solidFill>
          <a:srgbClr val="08958F"/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de-DE" b="0" i="0" u="none">
              <a:solidFill>
                <a:schemeClr val="tx1">
                  <a:lumMod val="50000"/>
                </a:schemeClr>
              </a:solidFill>
              <a:latin typeface="Arial"/>
            </a:rPr>
            <a:t>Qualitätssicherung</a:t>
          </a:r>
          <a:endParaRPr lang="de-DE" b="0" i="0" u="none">
            <a:solidFill>
              <a:schemeClr val="tx1">
                <a:lumMod val="50000"/>
              </a:schemeClr>
            </a:solidFill>
          </a:endParaRPr>
        </a:p>
        <a:p>
          <a:r>
            <a:rPr lang="de-DE" b="0" i="0" u="none">
              <a:solidFill>
                <a:schemeClr val="tx1">
                  <a:lumMod val="50000"/>
                </a:schemeClr>
              </a:solidFill>
            </a:rPr>
            <a:t>[Feb.2025 – März.2025]</a:t>
          </a:r>
          <a:r>
            <a:rPr lang="en-US" b="0" i="0">
              <a:solidFill>
                <a:schemeClr val="tx1">
                  <a:lumMod val="50000"/>
                </a:schemeClr>
              </a:solidFill>
            </a:rPr>
            <a:t>​</a:t>
          </a:r>
          <a:endParaRPr lang="de-TF" b="0">
            <a:solidFill>
              <a:schemeClr val="tx1">
                <a:lumMod val="50000"/>
              </a:schemeClr>
            </a:solidFill>
          </a:endParaRPr>
        </a:p>
      </dgm:t>
    </dgm:pt>
    <dgm:pt modelId="{26C6C2F0-407A-A444-A092-95855EFC562E}" type="parTrans" cxnId="{56727E0E-F53E-6647-BF5B-643F5F7601AF}">
      <dgm:prSet/>
      <dgm:spPr/>
      <dgm:t>
        <a:bodyPr/>
        <a:lstStyle/>
        <a:p>
          <a:endParaRPr lang="fr-FR"/>
        </a:p>
      </dgm:t>
    </dgm:pt>
    <dgm:pt modelId="{036D8919-E977-ED45-8ECE-AFDDE638F18B}" type="sibTrans" cxnId="{56727E0E-F53E-6647-BF5B-643F5F7601AF}">
      <dgm:prSet/>
      <dgm:spPr/>
      <dgm:t>
        <a:bodyPr/>
        <a:lstStyle/>
        <a:p>
          <a:endParaRPr lang="fr-FR"/>
        </a:p>
      </dgm:t>
    </dgm:pt>
    <dgm:pt modelId="{72EEE416-9069-2A47-AEE8-73EF9DB2B486}">
      <dgm:prSet/>
      <dgm:spPr>
        <a:solidFill>
          <a:srgbClr val="08958F"/>
        </a:solidFill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u="none">
              <a:solidFill>
                <a:schemeClr val="tx1">
                  <a:lumMod val="50000"/>
                </a:schemeClr>
              </a:solidFill>
            </a:rPr>
            <a:t>Abschluss [März.2025 – Apr.2025]</a:t>
          </a:r>
          <a:r>
            <a:rPr lang="en-US" b="0" i="0">
              <a:solidFill>
                <a:schemeClr val="tx1">
                  <a:lumMod val="50000"/>
                </a:schemeClr>
              </a:solidFill>
            </a:rPr>
            <a:t>​</a:t>
          </a:r>
        </a:p>
      </dgm:t>
    </dgm:pt>
    <dgm:pt modelId="{273B7AD8-DBC0-3D41-A2CC-14A8483DEA20}" type="parTrans" cxnId="{7F0ADC05-4C0E-8C42-B52C-608AB6BA0C7A}">
      <dgm:prSet/>
      <dgm:spPr/>
      <dgm:t>
        <a:bodyPr/>
        <a:lstStyle/>
        <a:p>
          <a:endParaRPr lang="fr-FR"/>
        </a:p>
      </dgm:t>
    </dgm:pt>
    <dgm:pt modelId="{76D15267-AACE-1A4E-98B9-11F97C93DF18}" type="sibTrans" cxnId="{7F0ADC05-4C0E-8C42-B52C-608AB6BA0C7A}">
      <dgm:prSet/>
      <dgm:spPr/>
      <dgm:t>
        <a:bodyPr/>
        <a:lstStyle/>
        <a:p>
          <a:endParaRPr lang="fr-FR"/>
        </a:p>
      </dgm:t>
    </dgm:pt>
    <dgm:pt modelId="{5B4FF9BB-AF30-9849-939A-30CCD84D72D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2DE99"/>
        </a:solidFill>
        <a:ln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>
              <a:solidFill>
                <a:schemeClr val="tx1">
                  <a:lumMod val="50000"/>
                </a:schemeClr>
              </a:solidFill>
            </a:rPr>
            <a:t>Ideenfindung</a:t>
          </a:r>
          <a:r>
            <a:rPr lang="en-US" sz="1200" b="0" i="0">
              <a:solidFill>
                <a:schemeClr val="tx1">
                  <a:lumMod val="50000"/>
                </a:schemeClr>
              </a:solidFill>
            </a:rPr>
            <a:t>​</a:t>
          </a:r>
        </a:p>
      </dgm:t>
    </dgm:pt>
    <dgm:pt modelId="{CBBDE6A2-18C9-084D-899B-2C7837B2DC88}" type="parTrans" cxnId="{8DA3A814-4D7F-0444-BE80-25B66F33248A}">
      <dgm:prSet/>
      <dgm:spPr/>
      <dgm:t>
        <a:bodyPr/>
        <a:lstStyle/>
        <a:p>
          <a:endParaRPr lang="fr-FR"/>
        </a:p>
      </dgm:t>
    </dgm:pt>
    <dgm:pt modelId="{DB606998-E136-5848-A76F-D2C117EDECE9}" type="sibTrans" cxnId="{8DA3A814-4D7F-0444-BE80-25B66F33248A}">
      <dgm:prSet/>
      <dgm:spPr/>
      <dgm:t>
        <a:bodyPr/>
        <a:lstStyle/>
        <a:p>
          <a:endParaRPr lang="fr-FR"/>
        </a:p>
      </dgm:t>
    </dgm:pt>
    <dgm:pt modelId="{F0932463-250E-B043-94ED-6B034D7E174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2DE99"/>
        </a:solidFill>
        <a:ln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>
              <a:solidFill>
                <a:schemeClr val="tx1">
                  <a:lumMod val="50000"/>
                </a:schemeClr>
              </a:solidFill>
              <a:latin typeface="Arial"/>
            </a:rPr>
            <a:t>Exposee-Abgabe</a:t>
          </a:r>
          <a:r>
            <a:rPr lang="en-US" sz="1200" b="0" i="0">
              <a:solidFill>
                <a:schemeClr val="tx1">
                  <a:lumMod val="50000"/>
                </a:schemeClr>
              </a:solidFill>
            </a:rPr>
            <a:t>​</a:t>
          </a:r>
        </a:p>
      </dgm:t>
    </dgm:pt>
    <dgm:pt modelId="{25CBB167-E41A-7C49-ABBE-CDCB94E0C284}" type="parTrans" cxnId="{36DE5DB4-FFE2-C24A-AE89-D00B2143FD4B}">
      <dgm:prSet/>
      <dgm:spPr/>
      <dgm:t>
        <a:bodyPr/>
        <a:lstStyle/>
        <a:p>
          <a:endParaRPr lang="fr-FR"/>
        </a:p>
      </dgm:t>
    </dgm:pt>
    <dgm:pt modelId="{F4625ADB-F09B-2146-963F-FF734C17934B}" type="sibTrans" cxnId="{36DE5DB4-FFE2-C24A-AE89-D00B2143FD4B}">
      <dgm:prSet/>
      <dgm:spPr/>
      <dgm:t>
        <a:bodyPr/>
        <a:lstStyle/>
        <a:p>
          <a:endParaRPr lang="fr-FR"/>
        </a:p>
      </dgm:t>
    </dgm:pt>
    <dgm:pt modelId="{0F6D4243-8787-0748-AB0A-061A59A028E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E2DE99"/>
        </a:solidFill>
        <a:ln/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>
              <a:solidFill>
                <a:schemeClr val="tx1">
                  <a:lumMod val="50000"/>
                </a:schemeClr>
              </a:solidFill>
            </a:rPr>
            <a:t>Kick-Off</a:t>
          </a:r>
          <a:endParaRPr lang="en-US" sz="1200" b="0" i="0">
            <a:solidFill>
              <a:schemeClr val="tx1">
                <a:lumMod val="50000"/>
              </a:schemeClr>
            </a:solidFill>
          </a:endParaRPr>
        </a:p>
      </dgm:t>
    </dgm:pt>
    <dgm:pt modelId="{A98DCB2D-9EDE-9E4E-B8B4-DC20142EBFCB}" type="parTrans" cxnId="{C7E13159-D4F3-904B-A4C3-B4061E81C7EE}">
      <dgm:prSet/>
      <dgm:spPr/>
      <dgm:t>
        <a:bodyPr/>
        <a:lstStyle/>
        <a:p>
          <a:endParaRPr lang="fr-FR"/>
        </a:p>
      </dgm:t>
    </dgm:pt>
    <dgm:pt modelId="{AD5FC478-11E8-DC4B-8B8F-1BBF20D45CB0}" type="sibTrans" cxnId="{C7E13159-D4F3-904B-A4C3-B4061E81C7EE}">
      <dgm:prSet/>
      <dgm:spPr/>
      <dgm:t>
        <a:bodyPr/>
        <a:lstStyle/>
        <a:p>
          <a:endParaRPr lang="fr-FR"/>
        </a:p>
      </dgm:t>
    </dgm:pt>
    <dgm:pt modelId="{3B59C194-9353-1D4B-96F1-AE8D84ADDCE8}">
      <dgm:prSet custT="1"/>
      <dgm:spPr>
        <a:solidFill>
          <a:srgbClr val="E2DE99">
            <a:alpha val="90000"/>
          </a:srgb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/>
            <a:t>Beschreibung des Lösungswegs</a:t>
          </a:r>
          <a:r>
            <a:rPr lang="en-US" sz="1200" b="0" i="0"/>
            <a:t>​</a:t>
          </a:r>
          <a:endParaRPr lang="fr-FR" sz="1200" b="0"/>
        </a:p>
      </dgm:t>
    </dgm:pt>
    <dgm:pt modelId="{E027D585-FADF-4E47-A4B3-62241E652E72}" type="parTrans" cxnId="{460CFE12-D625-1F4D-8CEA-792F7016B82D}">
      <dgm:prSet/>
      <dgm:spPr/>
      <dgm:t>
        <a:bodyPr/>
        <a:lstStyle/>
        <a:p>
          <a:endParaRPr lang="fr-FR"/>
        </a:p>
      </dgm:t>
    </dgm:pt>
    <dgm:pt modelId="{B4551C41-7AB8-4B42-8ED0-9BCAF096AD05}" type="sibTrans" cxnId="{460CFE12-D625-1F4D-8CEA-792F7016B82D}">
      <dgm:prSet/>
      <dgm:spPr/>
      <dgm:t>
        <a:bodyPr/>
        <a:lstStyle/>
        <a:p>
          <a:endParaRPr lang="fr-FR"/>
        </a:p>
      </dgm:t>
    </dgm:pt>
    <dgm:pt modelId="{CEB1DB9E-1B79-5D4C-9953-D58B071A7E51}">
      <dgm:prSet custT="1"/>
      <dgm:spPr>
        <a:solidFill>
          <a:srgbClr val="E2DE99">
            <a:alpha val="90000"/>
          </a:srgb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/>
            <a:t>KI-Modells</a:t>
          </a:r>
          <a:r>
            <a:rPr lang="en-US" sz="1200" b="0" i="0"/>
            <a:t>​</a:t>
          </a:r>
        </a:p>
      </dgm:t>
    </dgm:pt>
    <dgm:pt modelId="{8DC55DD1-0FB4-4845-AAC3-27DC4ADFEAC3}" type="parTrans" cxnId="{6905CF3F-6EE3-614A-9A5B-3B9680894CDB}">
      <dgm:prSet/>
      <dgm:spPr/>
      <dgm:t>
        <a:bodyPr/>
        <a:lstStyle/>
        <a:p>
          <a:endParaRPr lang="fr-FR"/>
        </a:p>
      </dgm:t>
    </dgm:pt>
    <dgm:pt modelId="{EB2140CE-0A9B-4A49-B508-0A27F62F7AF1}" type="sibTrans" cxnId="{6905CF3F-6EE3-614A-9A5B-3B9680894CDB}">
      <dgm:prSet/>
      <dgm:spPr/>
      <dgm:t>
        <a:bodyPr/>
        <a:lstStyle/>
        <a:p>
          <a:endParaRPr lang="fr-FR"/>
        </a:p>
      </dgm:t>
    </dgm:pt>
    <dgm:pt modelId="{57B1E398-181F-B84B-B020-F57D5DE7D3D7}">
      <dgm:prSet custT="1"/>
      <dgm:spPr>
        <a:solidFill>
          <a:srgbClr val="E2DE99">
            <a:alpha val="90000"/>
          </a:srgb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de-DE" sz="1200" b="0" i="0" u="none">
              <a:latin typeface="Arial"/>
            </a:rPr>
            <a:t>Sentiment Analyse</a:t>
          </a:r>
          <a:r>
            <a:rPr lang="de-DE" sz="1200" b="0" i="0"/>
            <a:t>​</a:t>
          </a:r>
        </a:p>
      </dgm:t>
    </dgm:pt>
    <dgm:pt modelId="{12A91B77-E9CE-604A-BD4D-C8BF2EBFF4F9}" type="parTrans" cxnId="{ACE75919-160D-8A49-A969-AB5D6E93D132}">
      <dgm:prSet/>
      <dgm:spPr/>
      <dgm:t>
        <a:bodyPr/>
        <a:lstStyle/>
        <a:p>
          <a:endParaRPr lang="fr-FR"/>
        </a:p>
      </dgm:t>
    </dgm:pt>
    <dgm:pt modelId="{75F7AA62-BC88-B54A-A471-8CDECF3E7993}" type="sibTrans" cxnId="{ACE75919-160D-8A49-A969-AB5D6E93D132}">
      <dgm:prSet/>
      <dgm:spPr/>
      <dgm:t>
        <a:bodyPr/>
        <a:lstStyle/>
        <a:p>
          <a:endParaRPr lang="fr-FR"/>
        </a:p>
      </dgm:t>
    </dgm:pt>
    <dgm:pt modelId="{9AA0608E-313B-FC4E-9470-11ABE8F55524}">
      <dgm:prSet custT="1"/>
      <dgm:spPr>
        <a:solidFill>
          <a:srgbClr val="E2DE99">
            <a:alpha val="90000"/>
          </a:srgb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/>
            <a:t>GUI</a:t>
          </a:r>
          <a:r>
            <a:rPr lang="en-US" sz="1200" b="0" i="0"/>
            <a:t>​</a:t>
          </a:r>
        </a:p>
      </dgm:t>
    </dgm:pt>
    <dgm:pt modelId="{959C2C6A-9B52-6E4A-BE9B-A69AD8E27E5C}" type="parTrans" cxnId="{41CCE127-7202-E243-9CE1-3337C029A7D7}">
      <dgm:prSet/>
      <dgm:spPr/>
      <dgm:t>
        <a:bodyPr/>
        <a:lstStyle/>
        <a:p>
          <a:endParaRPr lang="fr-FR"/>
        </a:p>
      </dgm:t>
    </dgm:pt>
    <dgm:pt modelId="{20B2B191-3062-B843-BD77-511F94F03503}" type="sibTrans" cxnId="{41CCE127-7202-E243-9CE1-3337C029A7D7}">
      <dgm:prSet/>
      <dgm:spPr/>
      <dgm:t>
        <a:bodyPr/>
        <a:lstStyle/>
        <a:p>
          <a:endParaRPr lang="fr-FR"/>
        </a:p>
      </dgm:t>
    </dgm:pt>
    <dgm:pt modelId="{D01B6571-3DD3-7340-85C0-492D2A9CBC20}">
      <dgm:prSet custT="1"/>
      <dgm:spPr>
        <a:solidFill>
          <a:srgbClr val="E2DE99">
            <a:alpha val="90000"/>
          </a:srgb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/>
            <a:t>Definition der Testszenarien</a:t>
          </a:r>
          <a:r>
            <a:rPr lang="en-US" sz="1200" b="0" i="0"/>
            <a:t>​</a:t>
          </a:r>
          <a:endParaRPr lang="fr-FR" sz="1200" b="0"/>
        </a:p>
      </dgm:t>
    </dgm:pt>
    <dgm:pt modelId="{AA9810FE-A4F7-2149-83C7-4B409A206B66}" type="parTrans" cxnId="{75D691BD-ED1E-364B-BFDE-DD396C9D81BA}">
      <dgm:prSet/>
      <dgm:spPr/>
      <dgm:t>
        <a:bodyPr/>
        <a:lstStyle/>
        <a:p>
          <a:endParaRPr lang="fr-FR"/>
        </a:p>
      </dgm:t>
    </dgm:pt>
    <dgm:pt modelId="{30D112BB-A9B8-AA44-9668-F34E91F68C97}" type="sibTrans" cxnId="{75D691BD-ED1E-364B-BFDE-DD396C9D81BA}">
      <dgm:prSet/>
      <dgm:spPr/>
      <dgm:t>
        <a:bodyPr/>
        <a:lstStyle/>
        <a:p>
          <a:endParaRPr lang="fr-FR"/>
        </a:p>
      </dgm:t>
    </dgm:pt>
    <dgm:pt modelId="{2A7F4A41-9624-4346-9B14-743BE37CB391}">
      <dgm:prSet custT="1"/>
      <dgm:spPr>
        <a:solidFill>
          <a:srgbClr val="E2DE99">
            <a:alpha val="90000"/>
          </a:srgb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/>
            <a:t>Testdurchführung</a:t>
          </a:r>
          <a:r>
            <a:rPr lang="en-US" sz="1200" b="0" i="0"/>
            <a:t>​</a:t>
          </a:r>
        </a:p>
      </dgm:t>
    </dgm:pt>
    <dgm:pt modelId="{54F262F2-771B-834F-A73C-72DCEAF98381}" type="parTrans" cxnId="{3349B755-E73D-CC41-8DF4-20A98DEBB0A4}">
      <dgm:prSet/>
      <dgm:spPr/>
      <dgm:t>
        <a:bodyPr/>
        <a:lstStyle/>
        <a:p>
          <a:endParaRPr lang="fr-FR"/>
        </a:p>
      </dgm:t>
    </dgm:pt>
    <dgm:pt modelId="{356103B5-FC57-C34F-82AA-596008B0D99A}" type="sibTrans" cxnId="{3349B755-E73D-CC41-8DF4-20A98DEBB0A4}">
      <dgm:prSet/>
      <dgm:spPr/>
      <dgm:t>
        <a:bodyPr/>
        <a:lstStyle/>
        <a:p>
          <a:endParaRPr lang="fr-FR"/>
        </a:p>
      </dgm:t>
    </dgm:pt>
    <dgm:pt modelId="{A95D944F-1BC2-7F49-8E46-35246CA9C4C5}">
      <dgm:prSet custT="1"/>
      <dgm:spPr>
        <a:solidFill>
          <a:srgbClr val="E2DE99">
            <a:alpha val="90000"/>
          </a:srgbClr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sz="1200" b="0" i="0" u="none">
              <a:latin typeface="Arial"/>
            </a:rPr>
            <a:t>Fehleranalyse</a:t>
          </a:r>
          <a:endParaRPr lang="en-US" sz="1200" b="0" i="0"/>
        </a:p>
      </dgm:t>
    </dgm:pt>
    <dgm:pt modelId="{95A121A7-B590-5B48-998F-9DD8A72337D0}" type="parTrans" cxnId="{AFF80DC2-4684-D044-8715-6E8226BE33F0}">
      <dgm:prSet/>
      <dgm:spPr/>
      <dgm:t>
        <a:bodyPr/>
        <a:lstStyle/>
        <a:p>
          <a:endParaRPr lang="fr-FR"/>
        </a:p>
      </dgm:t>
    </dgm:pt>
    <dgm:pt modelId="{6E30DB59-199C-BE47-923E-2A7085BE356C}" type="sibTrans" cxnId="{AFF80DC2-4684-D044-8715-6E8226BE33F0}">
      <dgm:prSet/>
      <dgm:spPr/>
      <dgm:t>
        <a:bodyPr/>
        <a:lstStyle/>
        <a:p>
          <a:endParaRPr lang="fr-FR"/>
        </a:p>
      </dgm:t>
    </dgm:pt>
    <dgm:pt modelId="{6D1A58EF-A214-504A-94C1-F360495C5466}">
      <dgm:prSet/>
      <dgm:spPr>
        <a:solidFill>
          <a:srgbClr val="E2DE99"/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b="0" i="0" u="none">
              <a:solidFill>
                <a:schemeClr val="tx1">
                  <a:lumMod val="50000"/>
                </a:schemeClr>
              </a:solidFill>
            </a:rPr>
            <a:t>Dokumentation</a:t>
          </a:r>
          <a:r>
            <a:rPr lang="en-US" b="0" i="0">
              <a:solidFill>
                <a:schemeClr val="tx1">
                  <a:lumMod val="50000"/>
                </a:schemeClr>
              </a:solidFill>
            </a:rPr>
            <a:t>​</a:t>
          </a:r>
          <a:endParaRPr lang="fr-FR">
            <a:solidFill>
              <a:schemeClr val="tx1">
                <a:lumMod val="50000"/>
              </a:schemeClr>
            </a:solidFill>
          </a:endParaRPr>
        </a:p>
      </dgm:t>
    </dgm:pt>
    <dgm:pt modelId="{274FE950-F7CB-4D4F-AE98-F990341C44EF}" type="parTrans" cxnId="{A61E4C77-D645-314B-A7BF-E82F694A60BF}">
      <dgm:prSet/>
      <dgm:spPr/>
      <dgm:t>
        <a:bodyPr/>
        <a:lstStyle/>
        <a:p>
          <a:endParaRPr lang="fr-FR"/>
        </a:p>
      </dgm:t>
    </dgm:pt>
    <dgm:pt modelId="{43B000A4-2EC9-7648-81A1-001F1D922BAF}" type="sibTrans" cxnId="{A61E4C77-D645-314B-A7BF-E82F694A60BF}">
      <dgm:prSet/>
      <dgm:spPr/>
      <dgm:t>
        <a:bodyPr/>
        <a:lstStyle/>
        <a:p>
          <a:endParaRPr lang="fr-FR"/>
        </a:p>
      </dgm:t>
    </dgm:pt>
    <dgm:pt modelId="{8B694913-80FB-6849-B093-DC4B3BFE870D}">
      <dgm:prSet/>
      <dgm:spPr>
        <a:solidFill>
          <a:srgbClr val="E2DE99"/>
        </a:solidFill>
        <a:ln>
          <a:solidFill>
            <a:schemeClr val="tx1">
              <a:lumMod val="50000"/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err="1"/>
            <a:t>Abschlusspräsentation</a:t>
          </a:r>
          <a:r>
            <a:rPr lang="fr-FR"/>
            <a:t>​</a:t>
          </a:r>
          <a:endParaRPr lang="en-US" b="0" i="0">
            <a:solidFill>
              <a:schemeClr val="tx1">
                <a:lumMod val="50000"/>
              </a:schemeClr>
            </a:solidFill>
          </a:endParaRPr>
        </a:p>
      </dgm:t>
    </dgm:pt>
    <dgm:pt modelId="{A1919DC0-27D1-A848-ACD6-0196B7AECB1A}" type="parTrans" cxnId="{FC28B8F4-DF55-584B-A46F-6732A6DB2BFE}">
      <dgm:prSet/>
      <dgm:spPr/>
      <dgm:t>
        <a:bodyPr/>
        <a:lstStyle/>
        <a:p>
          <a:endParaRPr lang="fr-FR"/>
        </a:p>
      </dgm:t>
    </dgm:pt>
    <dgm:pt modelId="{E46BD2D2-CF3E-C840-AA14-56829EB29D24}" type="sibTrans" cxnId="{FC28B8F4-DF55-584B-A46F-6732A6DB2BFE}">
      <dgm:prSet/>
      <dgm:spPr/>
      <dgm:t>
        <a:bodyPr/>
        <a:lstStyle/>
        <a:p>
          <a:endParaRPr lang="fr-FR"/>
        </a:p>
      </dgm:t>
    </dgm:pt>
    <dgm:pt modelId="{5C263A5A-2E71-2B40-9CB2-70D21EFEF31A}" type="pres">
      <dgm:prSet presAssocID="{62EA8808-2035-A54B-80D8-B3839AB22F0A}" presName="Name0" presStyleCnt="0">
        <dgm:presLayoutVars>
          <dgm:dir/>
          <dgm:animLvl val="lvl"/>
          <dgm:resizeHandles val="exact"/>
        </dgm:presLayoutVars>
      </dgm:prSet>
      <dgm:spPr/>
    </dgm:pt>
    <dgm:pt modelId="{BA846B9C-E63A-334E-A498-EF812E41EC7F}" type="pres">
      <dgm:prSet presAssocID="{4060711A-D71E-D047-BC12-15118B55D106}" presName="composite" presStyleCnt="0"/>
      <dgm:spPr/>
    </dgm:pt>
    <dgm:pt modelId="{4B680A8C-988A-2540-B133-E35561F429AD}" type="pres">
      <dgm:prSet presAssocID="{4060711A-D71E-D047-BC12-15118B55D106}" presName="parTx" presStyleLbl="alignNode1" presStyleIdx="0" presStyleCnt="4" custScaleY="103566" custLinFactNeighborX="584" custLinFactNeighborY="-23550">
        <dgm:presLayoutVars>
          <dgm:chMax val="0"/>
          <dgm:chPref val="0"/>
          <dgm:bulletEnabled val="1"/>
        </dgm:presLayoutVars>
      </dgm:prSet>
      <dgm:spPr/>
    </dgm:pt>
    <dgm:pt modelId="{D9F98F91-7FA4-C341-9938-32BF45645976}" type="pres">
      <dgm:prSet presAssocID="{4060711A-D71E-D047-BC12-15118B55D106}" presName="desTx" presStyleLbl="alignAccFollowNode1" presStyleIdx="0" presStyleCnt="4" custScaleY="99131">
        <dgm:presLayoutVars>
          <dgm:bulletEnabled val="1"/>
        </dgm:presLayoutVars>
      </dgm:prSet>
      <dgm:spPr/>
    </dgm:pt>
    <dgm:pt modelId="{63B5163B-EA90-AD40-998F-927BC30F4ACD}" type="pres">
      <dgm:prSet presAssocID="{D5CA46B1-904B-1245-A4E9-3CFFAF93999E}" presName="space" presStyleCnt="0"/>
      <dgm:spPr/>
    </dgm:pt>
    <dgm:pt modelId="{13F0B252-4A47-9A4D-B710-C956A68C55F1}" type="pres">
      <dgm:prSet presAssocID="{3A657BE5-1E53-5F44-8245-357C18E5D74F}" presName="composite" presStyleCnt="0"/>
      <dgm:spPr/>
    </dgm:pt>
    <dgm:pt modelId="{C4C9C368-0D37-C941-89E4-45FD74B871EB}" type="pres">
      <dgm:prSet presAssocID="{3A657BE5-1E53-5F44-8245-357C18E5D74F}" presName="parTx" presStyleLbl="alignNode1" presStyleIdx="1" presStyleCnt="4" custLinFactNeighborX="-2034" custLinFactNeighborY="-20665">
        <dgm:presLayoutVars>
          <dgm:chMax val="0"/>
          <dgm:chPref val="0"/>
          <dgm:bulletEnabled val="1"/>
        </dgm:presLayoutVars>
      </dgm:prSet>
      <dgm:spPr/>
    </dgm:pt>
    <dgm:pt modelId="{E7A5C950-DC4B-4A42-834C-4DA183214D10}" type="pres">
      <dgm:prSet presAssocID="{3A657BE5-1E53-5F44-8245-357C18E5D74F}" presName="desTx" presStyleLbl="alignAccFollowNode1" presStyleIdx="1" presStyleCnt="4">
        <dgm:presLayoutVars>
          <dgm:bulletEnabled val="1"/>
        </dgm:presLayoutVars>
      </dgm:prSet>
      <dgm:spPr/>
    </dgm:pt>
    <dgm:pt modelId="{1E9E645B-51BB-B548-A633-C6FF4E95593C}" type="pres">
      <dgm:prSet presAssocID="{E5480CFC-262F-0946-821F-FB0C866C285F}" presName="space" presStyleCnt="0"/>
      <dgm:spPr/>
    </dgm:pt>
    <dgm:pt modelId="{25207543-595B-1E4D-B4C3-8E37385032EC}" type="pres">
      <dgm:prSet presAssocID="{050C887C-86FF-B74B-BD8C-64BD72856372}" presName="composite" presStyleCnt="0"/>
      <dgm:spPr/>
    </dgm:pt>
    <dgm:pt modelId="{19C83B7C-5926-6D4C-BE3D-E02FF657AB55}" type="pres">
      <dgm:prSet presAssocID="{050C887C-86FF-B74B-BD8C-64BD72856372}" presName="parTx" presStyleLbl="alignNode1" presStyleIdx="2" presStyleCnt="4" custLinFactNeighborX="-3394" custLinFactNeighborY="-20760">
        <dgm:presLayoutVars>
          <dgm:chMax val="0"/>
          <dgm:chPref val="0"/>
          <dgm:bulletEnabled val="1"/>
        </dgm:presLayoutVars>
      </dgm:prSet>
      <dgm:spPr/>
    </dgm:pt>
    <dgm:pt modelId="{60892274-5310-0D48-9796-62FDA2220A5B}" type="pres">
      <dgm:prSet presAssocID="{050C887C-86FF-B74B-BD8C-64BD72856372}" presName="desTx" presStyleLbl="alignAccFollowNode1" presStyleIdx="2" presStyleCnt="4">
        <dgm:presLayoutVars>
          <dgm:bulletEnabled val="1"/>
        </dgm:presLayoutVars>
      </dgm:prSet>
      <dgm:spPr/>
    </dgm:pt>
    <dgm:pt modelId="{1F875676-E298-FF49-B7B3-C0363CA34042}" type="pres">
      <dgm:prSet presAssocID="{036D8919-E977-ED45-8ECE-AFDDE638F18B}" presName="space" presStyleCnt="0"/>
      <dgm:spPr/>
    </dgm:pt>
    <dgm:pt modelId="{2FF03B2A-7048-D347-BC21-D315779A4588}" type="pres">
      <dgm:prSet presAssocID="{72EEE416-9069-2A47-AEE8-73EF9DB2B486}" presName="composite" presStyleCnt="0"/>
      <dgm:spPr/>
    </dgm:pt>
    <dgm:pt modelId="{56309306-209E-044A-83C8-4E382A617907}" type="pres">
      <dgm:prSet presAssocID="{72EEE416-9069-2A47-AEE8-73EF9DB2B486}" presName="parTx" presStyleLbl="alignNode1" presStyleIdx="3" presStyleCnt="4" custLinFactNeighborX="-1578" custLinFactNeighborY="-16304">
        <dgm:presLayoutVars>
          <dgm:chMax val="0"/>
          <dgm:chPref val="0"/>
          <dgm:bulletEnabled val="1"/>
        </dgm:presLayoutVars>
      </dgm:prSet>
      <dgm:spPr/>
    </dgm:pt>
    <dgm:pt modelId="{A6E73D32-A4A3-6D4B-BAB9-7EA664E31643}" type="pres">
      <dgm:prSet presAssocID="{72EEE416-9069-2A47-AEE8-73EF9DB2B48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F0ADC05-4C0E-8C42-B52C-608AB6BA0C7A}" srcId="{62EA8808-2035-A54B-80D8-B3839AB22F0A}" destId="{72EEE416-9069-2A47-AEE8-73EF9DB2B486}" srcOrd="3" destOrd="0" parTransId="{273B7AD8-DBC0-3D41-A2CC-14A8483DEA20}" sibTransId="{76D15267-AACE-1A4E-98B9-11F97C93DF18}"/>
    <dgm:cxn modelId="{31750A0A-9FD2-6640-BB71-FA14E07544DB}" type="presOf" srcId="{3A657BE5-1E53-5F44-8245-357C18E5D74F}" destId="{C4C9C368-0D37-C941-89E4-45FD74B871EB}" srcOrd="0" destOrd="0" presId="urn:microsoft.com/office/officeart/2005/8/layout/hList1"/>
    <dgm:cxn modelId="{56727E0E-F53E-6647-BF5B-643F5F7601AF}" srcId="{62EA8808-2035-A54B-80D8-B3839AB22F0A}" destId="{050C887C-86FF-B74B-BD8C-64BD72856372}" srcOrd="2" destOrd="0" parTransId="{26C6C2F0-407A-A444-A092-95855EFC562E}" sibTransId="{036D8919-E977-ED45-8ECE-AFDDE638F18B}"/>
    <dgm:cxn modelId="{460CFE12-D625-1F4D-8CEA-792F7016B82D}" srcId="{3A657BE5-1E53-5F44-8245-357C18E5D74F}" destId="{3B59C194-9353-1D4B-96F1-AE8D84ADDCE8}" srcOrd="0" destOrd="0" parTransId="{E027D585-FADF-4E47-A4B3-62241E652E72}" sibTransId="{B4551C41-7AB8-4B42-8ED0-9BCAF096AD05}"/>
    <dgm:cxn modelId="{8DA3A814-4D7F-0444-BE80-25B66F33248A}" srcId="{4060711A-D71E-D047-BC12-15118B55D106}" destId="{5B4FF9BB-AF30-9849-939A-30CCD84D72DE}" srcOrd="1" destOrd="0" parTransId="{CBBDE6A2-18C9-084D-899B-2C7837B2DC88}" sibTransId="{DB606998-E136-5848-A76F-D2C117EDECE9}"/>
    <dgm:cxn modelId="{AADDC914-DF34-0E4E-8A83-03321078E247}" type="presOf" srcId="{3B59C194-9353-1D4B-96F1-AE8D84ADDCE8}" destId="{E7A5C950-DC4B-4A42-834C-4DA183214D10}" srcOrd="0" destOrd="0" presId="urn:microsoft.com/office/officeart/2005/8/layout/hList1"/>
    <dgm:cxn modelId="{ACE75919-160D-8A49-A969-AB5D6E93D132}" srcId="{3A657BE5-1E53-5F44-8245-357C18E5D74F}" destId="{57B1E398-181F-B84B-B020-F57D5DE7D3D7}" srcOrd="2" destOrd="0" parTransId="{12A91B77-E9CE-604A-BD4D-C8BF2EBFF4F9}" sibTransId="{75F7AA62-BC88-B54A-A471-8CDECF3E7993}"/>
    <dgm:cxn modelId="{C49B2221-E331-7543-A4E0-7A5DD7CA4337}" type="presOf" srcId="{4060711A-D71E-D047-BC12-15118B55D106}" destId="{4B680A8C-988A-2540-B133-E35561F429AD}" srcOrd="0" destOrd="0" presId="urn:microsoft.com/office/officeart/2005/8/layout/hList1"/>
    <dgm:cxn modelId="{41CCE127-7202-E243-9CE1-3337C029A7D7}" srcId="{3A657BE5-1E53-5F44-8245-357C18E5D74F}" destId="{9AA0608E-313B-FC4E-9470-11ABE8F55524}" srcOrd="3" destOrd="0" parTransId="{959C2C6A-9B52-6E4A-BE9B-A69AD8E27E5C}" sibTransId="{20B2B191-3062-B843-BD77-511F94F03503}"/>
    <dgm:cxn modelId="{6905CF3F-6EE3-614A-9A5B-3B9680894CDB}" srcId="{3A657BE5-1E53-5F44-8245-357C18E5D74F}" destId="{CEB1DB9E-1B79-5D4C-9953-D58B071A7E51}" srcOrd="1" destOrd="0" parTransId="{8DC55DD1-0FB4-4845-AAC3-27DC4ADFEAC3}" sibTransId="{EB2140CE-0A9B-4A49-B508-0A27F62F7AF1}"/>
    <dgm:cxn modelId="{1F6C7F68-6E11-0F4A-BA6E-6C308B7B43EE}" type="presOf" srcId="{72EEE416-9069-2A47-AEE8-73EF9DB2B486}" destId="{56309306-209E-044A-83C8-4E382A617907}" srcOrd="0" destOrd="0" presId="urn:microsoft.com/office/officeart/2005/8/layout/hList1"/>
    <dgm:cxn modelId="{43DBDF51-3664-8145-8EFB-C31A74A10AB6}" type="presOf" srcId="{A95D944F-1BC2-7F49-8E46-35246CA9C4C5}" destId="{60892274-5310-0D48-9796-62FDA2220A5B}" srcOrd="0" destOrd="2" presId="urn:microsoft.com/office/officeart/2005/8/layout/hList1"/>
    <dgm:cxn modelId="{2E224272-18D5-F449-8AD1-E5E2ED6B5411}" srcId="{62EA8808-2035-A54B-80D8-B3839AB22F0A}" destId="{4060711A-D71E-D047-BC12-15118B55D106}" srcOrd="0" destOrd="0" parTransId="{A665A7A1-FDDA-8143-9CB4-36E47D110613}" sibTransId="{D5CA46B1-904B-1245-A4E9-3CFFAF93999E}"/>
    <dgm:cxn modelId="{3349B755-E73D-CC41-8DF4-20A98DEBB0A4}" srcId="{050C887C-86FF-B74B-BD8C-64BD72856372}" destId="{2A7F4A41-9624-4346-9B14-743BE37CB391}" srcOrd="1" destOrd="0" parTransId="{54F262F2-771B-834F-A73C-72DCEAF98381}" sibTransId="{356103B5-FC57-C34F-82AA-596008B0D99A}"/>
    <dgm:cxn modelId="{A61E4C77-D645-314B-A7BF-E82F694A60BF}" srcId="{72EEE416-9069-2A47-AEE8-73EF9DB2B486}" destId="{6D1A58EF-A214-504A-94C1-F360495C5466}" srcOrd="0" destOrd="0" parTransId="{274FE950-F7CB-4D4F-AE98-F990341C44EF}" sibTransId="{43B000A4-2EC9-7648-81A1-001F1D922BAF}"/>
    <dgm:cxn modelId="{C7E13159-D4F3-904B-A4C3-B4061E81C7EE}" srcId="{4060711A-D71E-D047-BC12-15118B55D106}" destId="{0F6D4243-8787-0748-AB0A-061A59A028EA}" srcOrd="3" destOrd="0" parTransId="{A98DCB2D-9EDE-9E4E-B8B4-DC20142EBFCB}" sibTransId="{AD5FC478-11E8-DC4B-8B8F-1BBF20D45CB0}"/>
    <dgm:cxn modelId="{8D68B57C-FA5B-FE42-A9F5-2D62F69727CB}" type="presOf" srcId="{6A496C97-E33B-3341-814C-15439785E734}" destId="{D9F98F91-7FA4-C341-9938-32BF45645976}" srcOrd="0" destOrd="0" presId="urn:microsoft.com/office/officeart/2005/8/layout/hList1"/>
    <dgm:cxn modelId="{FC8D3E90-4C46-6D47-8ED4-D81892992B44}" type="presOf" srcId="{2A7F4A41-9624-4346-9B14-743BE37CB391}" destId="{60892274-5310-0D48-9796-62FDA2220A5B}" srcOrd="0" destOrd="1" presId="urn:microsoft.com/office/officeart/2005/8/layout/hList1"/>
    <dgm:cxn modelId="{06A29B90-854B-D64E-9C04-8B9CFB446F1B}" srcId="{62EA8808-2035-A54B-80D8-B3839AB22F0A}" destId="{3A657BE5-1E53-5F44-8245-357C18E5D74F}" srcOrd="1" destOrd="0" parTransId="{0F381312-CAD4-0F4E-86F2-1EF1CDAB3BC8}" sibTransId="{E5480CFC-262F-0946-821F-FB0C866C285F}"/>
    <dgm:cxn modelId="{C9FC9CA2-F7BD-904E-B6D8-7FB11A7BF3B9}" type="presOf" srcId="{6D1A58EF-A214-504A-94C1-F360495C5466}" destId="{A6E73D32-A4A3-6D4B-BAB9-7EA664E31643}" srcOrd="0" destOrd="0" presId="urn:microsoft.com/office/officeart/2005/8/layout/hList1"/>
    <dgm:cxn modelId="{9A95D0A5-216D-1142-AC30-4E0E237C7DFF}" type="presOf" srcId="{F0932463-250E-B043-94ED-6B034D7E174B}" destId="{D9F98F91-7FA4-C341-9938-32BF45645976}" srcOrd="0" destOrd="2" presId="urn:microsoft.com/office/officeart/2005/8/layout/hList1"/>
    <dgm:cxn modelId="{489874AB-2FAE-634D-84C4-699B86F7C32D}" type="presOf" srcId="{57B1E398-181F-B84B-B020-F57D5DE7D3D7}" destId="{E7A5C950-DC4B-4A42-834C-4DA183214D10}" srcOrd="0" destOrd="2" presId="urn:microsoft.com/office/officeart/2005/8/layout/hList1"/>
    <dgm:cxn modelId="{36DE5DB4-FFE2-C24A-AE89-D00B2143FD4B}" srcId="{4060711A-D71E-D047-BC12-15118B55D106}" destId="{F0932463-250E-B043-94ED-6B034D7E174B}" srcOrd="2" destOrd="0" parTransId="{25CBB167-E41A-7C49-ABBE-CDCB94E0C284}" sibTransId="{F4625ADB-F09B-2146-963F-FF734C17934B}"/>
    <dgm:cxn modelId="{ECD5F9B4-C720-EE47-841D-BED1ED7E82B9}" type="presOf" srcId="{5B4FF9BB-AF30-9849-939A-30CCD84D72DE}" destId="{D9F98F91-7FA4-C341-9938-32BF45645976}" srcOrd="0" destOrd="1" presId="urn:microsoft.com/office/officeart/2005/8/layout/hList1"/>
    <dgm:cxn modelId="{F617D8B6-E960-4147-BD07-29BA9B3814F2}" type="presOf" srcId="{050C887C-86FF-B74B-BD8C-64BD72856372}" destId="{19C83B7C-5926-6D4C-BE3D-E02FF657AB55}" srcOrd="0" destOrd="0" presId="urn:microsoft.com/office/officeart/2005/8/layout/hList1"/>
    <dgm:cxn modelId="{8D22F9B6-8971-474C-94F9-64803DA4FE09}" type="presOf" srcId="{8B694913-80FB-6849-B093-DC4B3BFE870D}" destId="{A6E73D32-A4A3-6D4B-BAB9-7EA664E31643}" srcOrd="0" destOrd="1" presId="urn:microsoft.com/office/officeart/2005/8/layout/hList1"/>
    <dgm:cxn modelId="{75D691BD-ED1E-364B-BFDE-DD396C9D81BA}" srcId="{050C887C-86FF-B74B-BD8C-64BD72856372}" destId="{D01B6571-3DD3-7340-85C0-492D2A9CBC20}" srcOrd="0" destOrd="0" parTransId="{AA9810FE-A4F7-2149-83C7-4B409A206B66}" sibTransId="{30D112BB-A9B8-AA44-9668-F34E91F68C97}"/>
    <dgm:cxn modelId="{D08108C0-1DB5-0040-B332-D295765048A8}" type="presOf" srcId="{62EA8808-2035-A54B-80D8-B3839AB22F0A}" destId="{5C263A5A-2E71-2B40-9CB2-70D21EFEF31A}" srcOrd="0" destOrd="0" presId="urn:microsoft.com/office/officeart/2005/8/layout/hList1"/>
    <dgm:cxn modelId="{AFF80DC2-4684-D044-8715-6E8226BE33F0}" srcId="{050C887C-86FF-B74B-BD8C-64BD72856372}" destId="{A95D944F-1BC2-7F49-8E46-35246CA9C4C5}" srcOrd="2" destOrd="0" parTransId="{95A121A7-B590-5B48-998F-9DD8A72337D0}" sibTransId="{6E30DB59-199C-BE47-923E-2A7085BE356C}"/>
    <dgm:cxn modelId="{8D7FB3CA-7AB6-0A46-AF7C-FAD14BC53447}" type="presOf" srcId="{D01B6571-3DD3-7340-85C0-492D2A9CBC20}" destId="{60892274-5310-0D48-9796-62FDA2220A5B}" srcOrd="0" destOrd="0" presId="urn:microsoft.com/office/officeart/2005/8/layout/hList1"/>
    <dgm:cxn modelId="{6DC69FD4-BC25-CB40-A030-63B71DD1B528}" type="presOf" srcId="{0F6D4243-8787-0748-AB0A-061A59A028EA}" destId="{D9F98F91-7FA4-C341-9938-32BF45645976}" srcOrd="0" destOrd="3" presId="urn:microsoft.com/office/officeart/2005/8/layout/hList1"/>
    <dgm:cxn modelId="{F68957E0-94BD-A043-A13C-57530520105B}" type="presOf" srcId="{CEB1DB9E-1B79-5D4C-9953-D58B071A7E51}" destId="{E7A5C950-DC4B-4A42-834C-4DA183214D10}" srcOrd="0" destOrd="1" presId="urn:microsoft.com/office/officeart/2005/8/layout/hList1"/>
    <dgm:cxn modelId="{E0D47FE2-6A64-C645-86F6-92AED6E09A9A}" srcId="{4060711A-D71E-D047-BC12-15118B55D106}" destId="{6A496C97-E33B-3341-814C-15439785E734}" srcOrd="0" destOrd="0" parTransId="{33DE404B-A9E9-FA42-A355-F9D68EED6012}" sibTransId="{51B6CA58-08BA-BB41-8C9A-6219368DE8CF}"/>
    <dgm:cxn modelId="{C23D55EE-03CB-2F4B-ACF7-F1660BA6FAE3}" type="presOf" srcId="{9AA0608E-313B-FC4E-9470-11ABE8F55524}" destId="{E7A5C950-DC4B-4A42-834C-4DA183214D10}" srcOrd="0" destOrd="3" presId="urn:microsoft.com/office/officeart/2005/8/layout/hList1"/>
    <dgm:cxn modelId="{FC28B8F4-DF55-584B-A46F-6732A6DB2BFE}" srcId="{72EEE416-9069-2A47-AEE8-73EF9DB2B486}" destId="{8B694913-80FB-6849-B093-DC4B3BFE870D}" srcOrd="1" destOrd="0" parTransId="{A1919DC0-27D1-A848-ACD6-0196B7AECB1A}" sibTransId="{E46BD2D2-CF3E-C840-AA14-56829EB29D24}"/>
    <dgm:cxn modelId="{EB50250C-A26D-1B49-954E-9D36306A62A2}" type="presParOf" srcId="{5C263A5A-2E71-2B40-9CB2-70D21EFEF31A}" destId="{BA846B9C-E63A-334E-A498-EF812E41EC7F}" srcOrd="0" destOrd="0" presId="urn:microsoft.com/office/officeart/2005/8/layout/hList1"/>
    <dgm:cxn modelId="{1EB7D85C-E3C6-D74F-89E8-C6FBCB7DF6E3}" type="presParOf" srcId="{BA846B9C-E63A-334E-A498-EF812E41EC7F}" destId="{4B680A8C-988A-2540-B133-E35561F429AD}" srcOrd="0" destOrd="0" presId="urn:microsoft.com/office/officeart/2005/8/layout/hList1"/>
    <dgm:cxn modelId="{4DC95394-4EF7-9347-9B17-8372F248ACBA}" type="presParOf" srcId="{BA846B9C-E63A-334E-A498-EF812E41EC7F}" destId="{D9F98F91-7FA4-C341-9938-32BF45645976}" srcOrd="1" destOrd="0" presId="urn:microsoft.com/office/officeart/2005/8/layout/hList1"/>
    <dgm:cxn modelId="{7E46D4EE-399F-9644-8C01-FCEB3F465CF2}" type="presParOf" srcId="{5C263A5A-2E71-2B40-9CB2-70D21EFEF31A}" destId="{63B5163B-EA90-AD40-998F-927BC30F4ACD}" srcOrd="1" destOrd="0" presId="urn:microsoft.com/office/officeart/2005/8/layout/hList1"/>
    <dgm:cxn modelId="{04C0319D-F0CA-0C45-8173-8E85CE4126F2}" type="presParOf" srcId="{5C263A5A-2E71-2B40-9CB2-70D21EFEF31A}" destId="{13F0B252-4A47-9A4D-B710-C956A68C55F1}" srcOrd="2" destOrd="0" presId="urn:microsoft.com/office/officeart/2005/8/layout/hList1"/>
    <dgm:cxn modelId="{D3A5931C-E266-EF4C-9D65-5315265FBCF1}" type="presParOf" srcId="{13F0B252-4A47-9A4D-B710-C956A68C55F1}" destId="{C4C9C368-0D37-C941-89E4-45FD74B871EB}" srcOrd="0" destOrd="0" presId="urn:microsoft.com/office/officeart/2005/8/layout/hList1"/>
    <dgm:cxn modelId="{12BE2763-3D44-E343-9C77-BFE9FC0055F7}" type="presParOf" srcId="{13F0B252-4A47-9A4D-B710-C956A68C55F1}" destId="{E7A5C950-DC4B-4A42-834C-4DA183214D10}" srcOrd="1" destOrd="0" presId="urn:microsoft.com/office/officeart/2005/8/layout/hList1"/>
    <dgm:cxn modelId="{D3A5930D-1D07-0F47-AF39-C6199386D172}" type="presParOf" srcId="{5C263A5A-2E71-2B40-9CB2-70D21EFEF31A}" destId="{1E9E645B-51BB-B548-A633-C6FF4E95593C}" srcOrd="3" destOrd="0" presId="urn:microsoft.com/office/officeart/2005/8/layout/hList1"/>
    <dgm:cxn modelId="{AB40BEF8-4032-8245-A22A-90EDB6C8361B}" type="presParOf" srcId="{5C263A5A-2E71-2B40-9CB2-70D21EFEF31A}" destId="{25207543-595B-1E4D-B4C3-8E37385032EC}" srcOrd="4" destOrd="0" presId="urn:microsoft.com/office/officeart/2005/8/layout/hList1"/>
    <dgm:cxn modelId="{5483EA88-36D9-CA49-B54C-DE9D9FF627BA}" type="presParOf" srcId="{25207543-595B-1E4D-B4C3-8E37385032EC}" destId="{19C83B7C-5926-6D4C-BE3D-E02FF657AB55}" srcOrd="0" destOrd="0" presId="urn:microsoft.com/office/officeart/2005/8/layout/hList1"/>
    <dgm:cxn modelId="{D697A480-ED86-C147-B603-36BA3D299C56}" type="presParOf" srcId="{25207543-595B-1E4D-B4C3-8E37385032EC}" destId="{60892274-5310-0D48-9796-62FDA2220A5B}" srcOrd="1" destOrd="0" presId="urn:microsoft.com/office/officeart/2005/8/layout/hList1"/>
    <dgm:cxn modelId="{62A4CA53-64E2-9948-A53B-292FF7E3CD98}" type="presParOf" srcId="{5C263A5A-2E71-2B40-9CB2-70D21EFEF31A}" destId="{1F875676-E298-FF49-B7B3-C0363CA34042}" srcOrd="5" destOrd="0" presId="urn:microsoft.com/office/officeart/2005/8/layout/hList1"/>
    <dgm:cxn modelId="{768CB6E9-35BD-4841-9BA0-78F09A70870A}" type="presParOf" srcId="{5C263A5A-2E71-2B40-9CB2-70D21EFEF31A}" destId="{2FF03B2A-7048-D347-BC21-D315779A4588}" srcOrd="6" destOrd="0" presId="urn:microsoft.com/office/officeart/2005/8/layout/hList1"/>
    <dgm:cxn modelId="{3C5FADDB-F479-8642-BC06-CEF96EC3D3DD}" type="presParOf" srcId="{2FF03B2A-7048-D347-BC21-D315779A4588}" destId="{56309306-209E-044A-83C8-4E382A617907}" srcOrd="0" destOrd="0" presId="urn:microsoft.com/office/officeart/2005/8/layout/hList1"/>
    <dgm:cxn modelId="{AF3E7CF9-5947-EB4C-A011-B7575D9D4EFB}" type="presParOf" srcId="{2FF03B2A-7048-D347-BC21-D315779A4588}" destId="{A6E73D32-A4A3-6D4B-BAB9-7EA664E316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CB1C5-A306-4600-AD51-71010F28147A}">
      <dsp:nvSpPr>
        <dsp:cNvPr id="0" name=""/>
        <dsp:cNvSpPr/>
      </dsp:nvSpPr>
      <dsp:spPr>
        <a:xfrm>
          <a:off x="747968" y="1967"/>
          <a:ext cx="2610010" cy="13420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</a:rPr>
            <a:t>Agile Methoden in der Praxis</a:t>
          </a:r>
          <a:endParaRPr lang="en-US" sz="2400" kern="1200">
            <a:solidFill>
              <a:schemeClr val="tx1"/>
            </a:solidFill>
          </a:endParaRPr>
        </a:p>
      </dsp:txBody>
      <dsp:txXfrm>
        <a:off x="747968" y="1967"/>
        <a:ext cx="2610010" cy="1342068"/>
      </dsp:txXfrm>
    </dsp:sp>
    <dsp:sp modelId="{6FE38D37-6961-4C4A-8CF3-32D4288AAC2A}">
      <dsp:nvSpPr>
        <dsp:cNvPr id="0" name=""/>
        <dsp:cNvSpPr/>
      </dsp:nvSpPr>
      <dsp:spPr>
        <a:xfrm>
          <a:off x="3581657" y="1967"/>
          <a:ext cx="2611173" cy="1342068"/>
        </a:xfrm>
        <a:prstGeom prst="rect">
          <a:avLst/>
        </a:prstGeom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  <a:latin typeface="Arial"/>
              <a:ea typeface="+mn-ea"/>
              <a:cs typeface="+mn-cs"/>
            </a:rPr>
            <a:t>Big Data</a:t>
          </a:r>
          <a:endParaRPr lang="en-US" sz="2400" kern="1200">
            <a:solidFill>
              <a:schemeClr val="tx1"/>
            </a:solidFill>
            <a:latin typeface="Arial"/>
            <a:ea typeface="+mn-ea"/>
            <a:cs typeface="+mn-cs"/>
          </a:endParaRPr>
        </a:p>
      </dsp:txBody>
      <dsp:txXfrm>
        <a:off x="3581657" y="1967"/>
        <a:ext cx="2611173" cy="1342068"/>
      </dsp:txXfrm>
    </dsp:sp>
    <dsp:sp modelId="{5379D58C-42CE-440A-BFC0-FE48338A17E4}">
      <dsp:nvSpPr>
        <dsp:cNvPr id="0" name=""/>
        <dsp:cNvSpPr/>
      </dsp:nvSpPr>
      <dsp:spPr>
        <a:xfrm>
          <a:off x="755160" y="1567714"/>
          <a:ext cx="2610010" cy="1342068"/>
        </a:xfrm>
        <a:prstGeom prst="rect">
          <a:avLst/>
        </a:prstGeom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  <a:latin typeface="Arial"/>
              <a:ea typeface="+mn-ea"/>
              <a:cs typeface="+mn-cs"/>
            </a:rPr>
            <a:t>Webtechnologien</a:t>
          </a:r>
          <a:endParaRPr lang="en-US" sz="2400" kern="1200">
            <a:solidFill>
              <a:schemeClr val="tx1"/>
            </a:solidFill>
            <a:latin typeface="Arial"/>
            <a:ea typeface="+mn-ea"/>
            <a:cs typeface="+mn-cs"/>
          </a:endParaRPr>
        </a:p>
      </dsp:txBody>
      <dsp:txXfrm>
        <a:off x="755160" y="1567714"/>
        <a:ext cx="2610010" cy="1342068"/>
      </dsp:txXfrm>
    </dsp:sp>
    <dsp:sp modelId="{1AC4469F-6D5D-48BD-A95B-8084946108D8}">
      <dsp:nvSpPr>
        <dsp:cNvPr id="0" name=""/>
        <dsp:cNvSpPr/>
      </dsp:nvSpPr>
      <dsp:spPr>
        <a:xfrm>
          <a:off x="3588848" y="1567714"/>
          <a:ext cx="2596791" cy="1342068"/>
        </a:xfrm>
        <a:prstGeom prst="rect">
          <a:avLst/>
        </a:prstGeom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>
              <a:solidFill>
                <a:schemeClr val="tx1"/>
              </a:solidFill>
              <a:latin typeface="Arial"/>
              <a:ea typeface="+mn-ea"/>
              <a:cs typeface="+mn-cs"/>
            </a:rPr>
            <a:t>SAP</a:t>
          </a:r>
          <a:endParaRPr lang="en-US" sz="2400" kern="1200">
            <a:solidFill>
              <a:schemeClr val="tx1"/>
            </a:solidFill>
            <a:latin typeface="Arial"/>
            <a:ea typeface="+mn-ea"/>
            <a:cs typeface="+mn-cs"/>
          </a:endParaRPr>
        </a:p>
      </dsp:txBody>
      <dsp:txXfrm>
        <a:off x="3588848" y="1567714"/>
        <a:ext cx="2596791" cy="134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CB1C5-A306-4600-AD51-71010F28147A}">
      <dsp:nvSpPr>
        <dsp:cNvPr id="0" name=""/>
        <dsp:cNvSpPr/>
      </dsp:nvSpPr>
      <dsp:spPr>
        <a:xfrm>
          <a:off x="0" y="1967"/>
          <a:ext cx="6940799" cy="13420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Data Scientist DZ Bank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…….</a:t>
          </a:r>
          <a:endParaRPr lang="en-US" sz="1200" kern="1200">
            <a:solidFill>
              <a:schemeClr val="tx1"/>
            </a:solidFill>
          </a:endParaRPr>
        </a:p>
      </dsp:txBody>
      <dsp:txXfrm>
        <a:off x="0" y="1967"/>
        <a:ext cx="6940799" cy="1342068"/>
      </dsp:txXfrm>
    </dsp:sp>
    <dsp:sp modelId="{6FE38D37-6961-4C4A-8CF3-32D4288AAC2A}">
      <dsp:nvSpPr>
        <dsp:cNvPr id="0" name=""/>
        <dsp:cNvSpPr/>
      </dsp:nvSpPr>
      <dsp:spPr>
        <a:xfrm>
          <a:off x="14394" y="1567714"/>
          <a:ext cx="6912011" cy="13420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  <a:latin typeface="Arial"/>
              <a:ea typeface="+mn-ea"/>
              <a:cs typeface="+mn-cs"/>
            </a:rPr>
            <a:t>Projektmanager Siemens AG</a:t>
          </a:r>
          <a:br>
            <a:rPr lang="de-DE" sz="1200" kern="1200">
              <a:solidFill>
                <a:schemeClr val="tx1"/>
              </a:solidFill>
              <a:latin typeface="Arial"/>
              <a:ea typeface="+mn-ea"/>
              <a:cs typeface="+mn-cs"/>
            </a:rPr>
          </a:b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…….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>
              <a:solidFill>
                <a:schemeClr val="tx1"/>
              </a:solidFill>
            </a:rPr>
            <a:t>…….</a:t>
          </a:r>
          <a:endParaRPr lang="en-US" sz="1200" kern="1200">
            <a:solidFill>
              <a:schemeClr val="tx1"/>
            </a:solidFill>
            <a:latin typeface="Arial"/>
            <a:ea typeface="+mn-ea"/>
            <a:cs typeface="+mn-cs"/>
          </a:endParaRPr>
        </a:p>
      </dsp:txBody>
      <dsp:txXfrm>
        <a:off x="14394" y="1567714"/>
        <a:ext cx="6912011" cy="1342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CB1C5-A306-4600-AD51-71010F28147A}">
      <dsp:nvSpPr>
        <dsp:cNvPr id="0" name=""/>
        <dsp:cNvSpPr/>
      </dsp:nvSpPr>
      <dsp:spPr>
        <a:xfrm>
          <a:off x="191863" y="87"/>
          <a:ext cx="2192406" cy="11259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Requirements</a:t>
          </a:r>
          <a:r>
            <a:rPr lang="en-US" sz="1600" b="0" i="0" kern="1200"/>
            <a:t> </a:t>
          </a:r>
          <a:r>
            <a:rPr lang="en-US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Engineering</a:t>
          </a:r>
        </a:p>
      </dsp:txBody>
      <dsp:txXfrm>
        <a:off x="191863" y="87"/>
        <a:ext cx="2192406" cy="1125975"/>
      </dsp:txXfrm>
    </dsp:sp>
    <dsp:sp modelId="{6FE38D37-6961-4C4A-8CF3-32D4288AAC2A}">
      <dsp:nvSpPr>
        <dsp:cNvPr id="0" name=""/>
        <dsp:cNvSpPr/>
      </dsp:nvSpPr>
      <dsp:spPr>
        <a:xfrm>
          <a:off x="2571932" y="87"/>
          <a:ext cx="2190735" cy="1125975"/>
        </a:xfrm>
        <a:prstGeom prst="rect">
          <a:avLst/>
        </a:prstGeom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Big Data</a:t>
          </a:r>
          <a:endParaRPr lang="en-US" sz="1400" kern="1200">
            <a:solidFill>
              <a:srgbClr val="333746"/>
            </a:solidFill>
            <a:latin typeface="Arial"/>
            <a:ea typeface="+mn-ea"/>
            <a:cs typeface="+mn-cs"/>
          </a:endParaRPr>
        </a:p>
      </dsp:txBody>
      <dsp:txXfrm>
        <a:off x="2571932" y="87"/>
        <a:ext cx="2190735" cy="1125975"/>
      </dsp:txXfrm>
    </dsp:sp>
    <dsp:sp modelId="{C414913D-EDB9-4DCD-A9AB-CC2199EF9907}">
      <dsp:nvSpPr>
        <dsp:cNvPr id="0" name=""/>
        <dsp:cNvSpPr/>
      </dsp:nvSpPr>
      <dsp:spPr>
        <a:xfrm>
          <a:off x="4950330" y="87"/>
          <a:ext cx="2192406" cy="1125975"/>
        </a:xfrm>
        <a:prstGeom prst="rect">
          <a:avLst/>
        </a:prstGeom>
        <a:solidFill>
          <a:srgbClr val="E3E09A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EDEBA7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>
              <a:solidFill>
                <a:srgbClr val="333746"/>
              </a:solidFill>
              <a:latin typeface="Arial"/>
              <a:ea typeface="+mn-ea"/>
              <a:cs typeface="+mn-cs"/>
            </a:rPr>
            <a:t>Predictive Analytics</a:t>
          </a:r>
          <a:endParaRPr lang="en-US" sz="1400" kern="1200">
            <a:solidFill>
              <a:srgbClr val="333746"/>
            </a:solidFill>
            <a:latin typeface="Arial"/>
            <a:ea typeface="+mn-ea"/>
            <a:cs typeface="+mn-cs"/>
          </a:endParaRPr>
        </a:p>
      </dsp:txBody>
      <dsp:txXfrm>
        <a:off x="4950330" y="87"/>
        <a:ext cx="2192406" cy="1125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80A8C-988A-2540-B133-E35561F429AD}">
      <dsp:nvSpPr>
        <dsp:cNvPr id="0" name=""/>
        <dsp:cNvSpPr/>
      </dsp:nvSpPr>
      <dsp:spPr>
        <a:xfrm>
          <a:off x="13663" y="518962"/>
          <a:ext cx="1821081" cy="643671"/>
        </a:xfrm>
        <a:prstGeom prst="rect">
          <a:avLst/>
        </a:prstGeom>
        <a:solidFill>
          <a:srgbClr val="08958F"/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kern="1200">
              <a:solidFill>
                <a:schemeClr val="tx1">
                  <a:lumMod val="50000"/>
                </a:schemeClr>
              </a:solidFill>
            </a:rPr>
            <a:t>Vorbereitung </a:t>
          </a:r>
          <a:r>
            <a:rPr lang="en-US" sz="1200" b="0" kern="1200">
              <a:solidFill>
                <a:schemeClr val="tx1">
                  <a:lumMod val="50000"/>
                </a:schemeClr>
              </a:solidFill>
            </a:rPr>
            <a:t>​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kern="1200">
              <a:solidFill>
                <a:schemeClr val="tx1">
                  <a:lumMod val="50000"/>
                </a:schemeClr>
              </a:solidFill>
            </a:rPr>
            <a:t>[Okt.2024 – Dez.2025</a:t>
          </a: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]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  <a:endParaRPr lang="fr-FR" sz="1200" b="0" kern="1200">
            <a:solidFill>
              <a:schemeClr val="tx1">
                <a:lumMod val="50000"/>
              </a:schemeClr>
            </a:solidFill>
          </a:endParaRPr>
        </a:p>
      </dsp:txBody>
      <dsp:txXfrm>
        <a:off x="13663" y="518962"/>
        <a:ext cx="1821081" cy="643671"/>
      </dsp:txXfrm>
    </dsp:sp>
    <dsp:sp modelId="{D9F98F91-7FA4-C341-9938-32BF45645976}">
      <dsp:nvSpPr>
        <dsp:cNvPr id="0" name=""/>
        <dsp:cNvSpPr/>
      </dsp:nvSpPr>
      <dsp:spPr>
        <a:xfrm>
          <a:off x="3028" y="1302336"/>
          <a:ext cx="1821081" cy="1008184"/>
        </a:xfrm>
        <a:prstGeom prst="rect">
          <a:avLst/>
        </a:prstGeom>
        <a:solidFill>
          <a:srgbClr val="E2DE99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Teambildung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  <a:endParaRPr lang="fr-FR" sz="1200" b="0" kern="120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Ideenfindung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  <a:latin typeface="Arial"/>
            </a:rPr>
            <a:t>Exposee-Abgabe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Kick-Off</a:t>
          </a:r>
          <a:endParaRPr lang="en-US" sz="1200" b="0" i="0" kern="1200">
            <a:solidFill>
              <a:schemeClr val="tx1">
                <a:lumMod val="50000"/>
              </a:schemeClr>
            </a:solidFill>
          </a:endParaRPr>
        </a:p>
      </dsp:txBody>
      <dsp:txXfrm>
        <a:off x="3028" y="1302336"/>
        <a:ext cx="1821081" cy="1008184"/>
      </dsp:txXfrm>
    </dsp:sp>
    <dsp:sp modelId="{C4C9C368-0D37-C941-89E4-45FD74B871EB}">
      <dsp:nvSpPr>
        <dsp:cNvPr id="0" name=""/>
        <dsp:cNvSpPr/>
      </dsp:nvSpPr>
      <dsp:spPr>
        <a:xfrm>
          <a:off x="2042021" y="540224"/>
          <a:ext cx="1821081" cy="621508"/>
        </a:xfrm>
        <a:prstGeom prst="rect">
          <a:avLst/>
        </a:prstGeom>
        <a:solidFill>
          <a:srgbClr val="08958F"/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Fachliche &amp; Technische Umsetzung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[Nov.2024 – Feb.2025]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  <a:endParaRPr lang="de-TF" sz="1200" b="0" kern="1200">
            <a:solidFill>
              <a:schemeClr val="tx1">
                <a:lumMod val="50000"/>
              </a:schemeClr>
            </a:solidFill>
          </a:endParaRPr>
        </a:p>
      </dsp:txBody>
      <dsp:txXfrm>
        <a:off x="2042021" y="540224"/>
        <a:ext cx="1821081" cy="621508"/>
      </dsp:txXfrm>
    </dsp:sp>
    <dsp:sp modelId="{E7A5C950-DC4B-4A42-834C-4DA183214D10}">
      <dsp:nvSpPr>
        <dsp:cNvPr id="0" name=""/>
        <dsp:cNvSpPr/>
      </dsp:nvSpPr>
      <dsp:spPr>
        <a:xfrm>
          <a:off x="2079061" y="1290167"/>
          <a:ext cx="1821081" cy="1017022"/>
        </a:xfrm>
        <a:prstGeom prst="rect">
          <a:avLst/>
        </a:prstGeom>
        <a:solidFill>
          <a:srgbClr val="E2DE99">
            <a:alpha val="90000"/>
          </a:srgbClr>
        </a:solidFill>
        <a:ln w="25400" cap="flat" cmpd="sng" algn="ctr">
          <a:solidFill>
            <a:schemeClr val="tx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/>
            <a:t>Beschreibung des Lösungswegs</a:t>
          </a:r>
          <a:r>
            <a:rPr lang="en-US" sz="1200" b="0" i="0" kern="1200"/>
            <a:t>​</a:t>
          </a:r>
          <a:endParaRPr lang="fr-FR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/>
            <a:t>KI-Modells</a:t>
          </a:r>
          <a:r>
            <a:rPr lang="en-US" sz="1200" b="0" i="0" kern="1200"/>
            <a:t>​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>
              <a:latin typeface="Arial"/>
            </a:rPr>
            <a:t>Sentiment Analyse</a:t>
          </a:r>
          <a:r>
            <a:rPr lang="de-DE" sz="1200" b="0" i="0" kern="1200"/>
            <a:t>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/>
            <a:t>GUI</a:t>
          </a:r>
          <a:r>
            <a:rPr lang="en-US" sz="1200" b="0" i="0" kern="1200"/>
            <a:t>​</a:t>
          </a:r>
        </a:p>
      </dsp:txBody>
      <dsp:txXfrm>
        <a:off x="2079061" y="1290167"/>
        <a:ext cx="1821081" cy="1017022"/>
      </dsp:txXfrm>
    </dsp:sp>
    <dsp:sp modelId="{19C83B7C-5926-6D4C-BE3D-E02FF657AB55}">
      <dsp:nvSpPr>
        <dsp:cNvPr id="0" name=""/>
        <dsp:cNvSpPr/>
      </dsp:nvSpPr>
      <dsp:spPr>
        <a:xfrm>
          <a:off x="4093287" y="539633"/>
          <a:ext cx="1821081" cy="621508"/>
        </a:xfrm>
        <a:prstGeom prst="rect">
          <a:avLst/>
        </a:prstGeom>
        <a:solidFill>
          <a:srgbClr val="08958F"/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  <a:latin typeface="Arial"/>
            </a:rPr>
            <a:t>Qualitätssicherung</a:t>
          </a:r>
          <a:endParaRPr lang="de-DE" sz="1200" b="0" i="0" u="none" kern="1200">
            <a:solidFill>
              <a:schemeClr val="tx1">
                <a:lumMod val="50000"/>
              </a:schemeClr>
            </a:solidFill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[Feb.2025 – März.2025]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  <a:endParaRPr lang="de-TF" sz="1200" b="0" kern="1200">
            <a:solidFill>
              <a:schemeClr val="tx1">
                <a:lumMod val="50000"/>
              </a:schemeClr>
            </a:solidFill>
          </a:endParaRPr>
        </a:p>
      </dsp:txBody>
      <dsp:txXfrm>
        <a:off x="4093287" y="539633"/>
        <a:ext cx="1821081" cy="621508"/>
      </dsp:txXfrm>
    </dsp:sp>
    <dsp:sp modelId="{60892274-5310-0D48-9796-62FDA2220A5B}">
      <dsp:nvSpPr>
        <dsp:cNvPr id="0" name=""/>
        <dsp:cNvSpPr/>
      </dsp:nvSpPr>
      <dsp:spPr>
        <a:xfrm>
          <a:off x="4155095" y="1290167"/>
          <a:ext cx="1821081" cy="1017022"/>
        </a:xfrm>
        <a:prstGeom prst="rect">
          <a:avLst/>
        </a:prstGeom>
        <a:solidFill>
          <a:srgbClr val="E2DE99">
            <a:alpha val="90000"/>
          </a:srgbClr>
        </a:solidFill>
        <a:ln w="25400" cap="flat" cmpd="sng" algn="ctr">
          <a:solidFill>
            <a:schemeClr val="tx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/>
            <a:t>Definition der Testszenarien</a:t>
          </a:r>
          <a:r>
            <a:rPr lang="en-US" sz="1200" b="0" i="0" kern="1200"/>
            <a:t>​</a:t>
          </a:r>
          <a:endParaRPr lang="fr-FR" sz="1200" b="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/>
            <a:t>Testdurchführung</a:t>
          </a:r>
          <a:r>
            <a:rPr lang="en-US" sz="1200" b="0" i="0" kern="1200"/>
            <a:t>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>
              <a:latin typeface="Arial"/>
            </a:rPr>
            <a:t>Fehleranalyse</a:t>
          </a:r>
          <a:endParaRPr lang="en-US" sz="1200" b="0" i="0" kern="1200"/>
        </a:p>
      </dsp:txBody>
      <dsp:txXfrm>
        <a:off x="4155095" y="1290167"/>
        <a:ext cx="1821081" cy="1017022"/>
      </dsp:txXfrm>
    </dsp:sp>
    <dsp:sp modelId="{56309306-209E-044A-83C8-4E382A617907}">
      <dsp:nvSpPr>
        <dsp:cNvPr id="0" name=""/>
        <dsp:cNvSpPr/>
      </dsp:nvSpPr>
      <dsp:spPr>
        <a:xfrm>
          <a:off x="6202391" y="567328"/>
          <a:ext cx="1821081" cy="621508"/>
        </a:xfrm>
        <a:prstGeom prst="rect">
          <a:avLst/>
        </a:prstGeom>
        <a:solidFill>
          <a:srgbClr val="08958F"/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Abschluss [März.2025 – Apr.2025]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</a:p>
      </dsp:txBody>
      <dsp:txXfrm>
        <a:off x="6202391" y="567328"/>
        <a:ext cx="1821081" cy="621508"/>
      </dsp:txXfrm>
    </dsp:sp>
    <dsp:sp modelId="{A6E73D32-A4A3-6D4B-BAB9-7EA664E31643}">
      <dsp:nvSpPr>
        <dsp:cNvPr id="0" name=""/>
        <dsp:cNvSpPr/>
      </dsp:nvSpPr>
      <dsp:spPr>
        <a:xfrm>
          <a:off x="6231128" y="1290167"/>
          <a:ext cx="1821081" cy="1017022"/>
        </a:xfrm>
        <a:prstGeom prst="rect">
          <a:avLst/>
        </a:prstGeom>
        <a:solidFill>
          <a:srgbClr val="E2DE99"/>
        </a:solidFill>
        <a:ln w="25400" cap="flat" cmpd="sng" algn="ctr">
          <a:solidFill>
            <a:schemeClr val="tx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1200" b="0" i="0" u="none" kern="1200">
              <a:solidFill>
                <a:schemeClr val="tx1">
                  <a:lumMod val="50000"/>
                </a:schemeClr>
              </a:solidFill>
            </a:rPr>
            <a:t>Dokumentation</a:t>
          </a:r>
          <a:r>
            <a:rPr lang="en-US" sz="1200" b="0" i="0" kern="1200">
              <a:solidFill>
                <a:schemeClr val="tx1">
                  <a:lumMod val="50000"/>
                </a:schemeClr>
              </a:solidFill>
            </a:rPr>
            <a:t>​</a:t>
          </a:r>
          <a:endParaRPr lang="fr-FR" sz="1200" kern="1200">
            <a:solidFill>
              <a:schemeClr val="tx1">
                <a:lumMod val="50000"/>
              </a:schemeClr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200" kern="1200" err="1"/>
            <a:t>Abschlusspräsentation</a:t>
          </a:r>
          <a:r>
            <a:rPr lang="fr-FR" sz="1200" kern="1200"/>
            <a:t>​</a:t>
          </a:r>
          <a:endParaRPr lang="en-US" sz="1200" b="0" i="0" kern="1200">
            <a:solidFill>
              <a:schemeClr val="tx1">
                <a:lumMod val="50000"/>
              </a:schemeClr>
            </a:solidFill>
          </a:endParaRPr>
        </a:p>
      </dsp:txBody>
      <dsp:txXfrm>
        <a:off x="6231128" y="1290167"/>
        <a:ext cx="1821081" cy="1017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224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3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078FBAAF-C49E-4F80-99CA-50FDCD40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470E107B-43B6-4630-ACF9-F25A154B3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6ADF993D-BB2E-4334-85E9-B0EF0C237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24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E3BEE6-C54C-4095-989B-A18DAA467C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17" name="Date Placeholder 1">
            <a:extLst>
              <a:ext uri="{FF2B5EF4-FFF2-40B4-BE49-F238E27FC236}">
                <a16:creationId xmlns:a16="http://schemas.microsoft.com/office/drawing/2014/main" id="{102B16FA-BC8E-419B-B5C0-56722A28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BBA33A75-9C15-4C6F-88CD-CBD3479CF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AEFAAD68-95A3-4DDF-9F47-18443CF0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4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7A161-7C09-49E8-9E05-225B2A3E3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793AF5D-07DA-47D0-8701-ED732E8B9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16EDAF0C-F390-4436-9743-F5DED13AA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84095C9-370E-4437-94EF-1A79F09DA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8CAF8-D54A-42A0-923F-4B2C0F0802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6011" y="698923"/>
            <a:ext cx="8391978" cy="37456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67D14-A8DC-4D88-976F-2BDCED9A4C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681DF39-C1BE-4538-A629-AE2CC96E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D07EEBD8-2EFE-4D9C-B631-80D71D69C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32D554E-8F0B-4516-AB9D-35A9041CB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4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010CA1-D1EE-4F41-B379-0C3B51B4C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5D8A08B-46A5-499B-A6DD-340A82D6B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628AE687-EBBC-447D-8382-03ACF3928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2BEBA43-A813-4EF3-81D1-EEBE36917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4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CA55BA-1F16-4FFD-8008-959D26E12D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EA699C62-A71A-4AC9-9091-CA6E23B3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E10EA6A7-1667-4680-90E9-ABED67C6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D524FF3-492B-40C6-813B-CA2A031E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4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F7230-5E04-41EE-A19F-700CF8F5EF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7F6BA0F6-E04C-4685-8F01-59BD86E18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91128B29-6C74-4C75-83CC-9569625CC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8EBE558-2743-460E-BAE1-0665D0DC7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19124-0A83-43C8-A5E2-CDB1798438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F6B0DC5-9FF6-4F74-8EC1-2C9DD9C6B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8DE1364-D6CC-4579-9507-F5A08CC99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53C44BA-47CA-4904-B2B8-DDBF6850A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99852E-BECB-46B3-B717-CDEB7DE6BE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F1DAA91-B971-4EFF-B7BA-7E961DE2D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CDE089D-F522-4024-B27D-D04DFDA79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04D93EE-E8BA-44F6-B842-D01FEE7D9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0182F2-360E-436E-B564-9F6FBA19A5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7480F95-A548-4790-A52D-F7D915765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601D125-49C6-4629-BFC3-A18D6456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E403C23-50EA-4F54-BBEE-F6E74EB82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AC2638-4EDD-474E-8028-95DF85E33F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9688" y="46282"/>
            <a:ext cx="1114893" cy="497618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6D2921D2-8C48-4C61-8F70-C291077BB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3DCBC0CE-DD99-43A9-9680-7C8833946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61F3754-9E6B-45B7-B61C-7B90B0D14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0005-BD18-4C27-992B-4E71B8110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C9325-2A69-4D74-8805-E14AAC642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74EE5-0902-46EA-9EF3-13B9C15AB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7AC91C9-7343-431A-AABA-8EEF03711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0.svg"/><Relationship Id="rId7" Type="http://schemas.openxmlformats.org/officeDocument/2006/relationships/diagramLayout" Target="../diagrams/layout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3.xml"/><Relationship Id="rId5" Type="http://schemas.openxmlformats.org/officeDocument/2006/relationships/image" Target="../media/image12.svg"/><Relationship Id="rId10" Type="http://schemas.microsoft.com/office/2007/relationships/diagramDrawing" Target="../diagrams/drawing3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12E6587-34AD-4EA5-8A22-3ABD276D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0" y="511823"/>
            <a:ext cx="5622490" cy="24955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5170F-459D-4B20-9E58-24CADFF3D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06D2B6F1-69B7-415F-AB91-D3974AC64D7B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7913B07-CBC2-CDE9-E964-A0D86FD40A3A}"/>
              </a:ext>
            </a:extLst>
          </p:cNvPr>
          <p:cNvSpPr txBox="1"/>
          <p:nvPr/>
        </p:nvSpPr>
        <p:spPr>
          <a:xfrm>
            <a:off x="564311" y="3677024"/>
            <a:ext cx="2509664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300"/>
              </a:spcAft>
            </a:pPr>
            <a:r>
              <a:rPr lang="de-DE" sz="1200" b="1">
                <a:solidFill>
                  <a:schemeClr val="bg1"/>
                </a:solidFill>
              </a:rPr>
              <a:t>Kamal Badawi</a:t>
            </a:r>
            <a:endParaRPr lang="de-DE" sz="1200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de-DE" sz="1200" b="1">
                <a:solidFill>
                  <a:schemeClr val="bg1"/>
                </a:solidFill>
              </a:rPr>
              <a:t>Khadija </a:t>
            </a:r>
            <a:r>
              <a:rPr lang="de-DE" sz="1200" b="1" err="1">
                <a:solidFill>
                  <a:schemeClr val="bg1"/>
                </a:solidFill>
              </a:rPr>
              <a:t>Lamcharek</a:t>
            </a:r>
            <a:endParaRPr lang="de-DE" sz="1200" b="1">
              <a:solidFill>
                <a:schemeClr val="bg1"/>
              </a:solidFill>
            </a:endParaRPr>
          </a:p>
          <a:p>
            <a:pPr>
              <a:spcAft>
                <a:spcPts val="300"/>
              </a:spcAft>
            </a:pPr>
            <a:r>
              <a:rPr lang="de-DE" sz="1200" b="1">
                <a:solidFill>
                  <a:schemeClr val="bg1"/>
                </a:solidFill>
              </a:rPr>
              <a:t>Ibrahim Al-</a:t>
            </a:r>
            <a:r>
              <a:rPr lang="de-DE" sz="1200" b="1" err="1">
                <a:solidFill>
                  <a:schemeClr val="bg1"/>
                </a:solidFill>
              </a:rPr>
              <a:t>Showiter</a:t>
            </a:r>
            <a:endParaRPr lang="de-DE" sz="1200" b="1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3F88F1C-5601-00F6-7515-8CCEC0F3B9EC}"/>
              </a:ext>
            </a:extLst>
          </p:cNvPr>
          <p:cNvSpPr txBox="1"/>
          <p:nvPr/>
        </p:nvSpPr>
        <p:spPr>
          <a:xfrm>
            <a:off x="2701564" y="1889780"/>
            <a:ext cx="32064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DE" sz="1200" b="1">
                <a:solidFill>
                  <a:schemeClr val="bg1"/>
                </a:solidFill>
              </a:rPr>
              <a:t>MP-87 </a:t>
            </a:r>
            <a:br>
              <a:rPr lang="de-DE" sz="1200" b="1"/>
            </a:br>
            <a:r>
              <a:rPr lang="de-DE" sz="1200" b="1">
                <a:solidFill>
                  <a:schemeClr val="bg1"/>
                </a:solidFill>
              </a:rPr>
              <a:t>Prof. Dr. Peter Hohmann</a:t>
            </a:r>
            <a:endParaRPr lang="de-DE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E4AA4-F850-A337-07CA-86B52B3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01 - Vorschlag der 4 bestgeeigneten WPF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0C048-DC0C-6F19-FF49-F165A16C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Präferenzen-Auswahl:</a:t>
            </a:r>
          </a:p>
          <a:p>
            <a:pPr marL="939800" lvl="1" indent="-342900">
              <a:lnSpc>
                <a:spcPct val="114999"/>
              </a:lnSpc>
              <a:buAutoNum type="arabicPeriod"/>
            </a:pPr>
            <a:r>
              <a:rPr lang="de-DE" sz="1200"/>
              <a:t>Modulinhalt</a:t>
            </a:r>
          </a:p>
          <a:p>
            <a:pPr marL="939800" lvl="1" indent="-342900">
              <a:lnSpc>
                <a:spcPct val="114999"/>
              </a:lnSpc>
              <a:buAutoNum type="arabicPeriod"/>
            </a:pPr>
            <a:r>
              <a:rPr lang="de-DE" sz="1200"/>
              <a:t>Studentenfähigkeiten</a:t>
            </a:r>
            <a:endParaRPr lang="de-DE" sz="1200" err="1"/>
          </a:p>
          <a:p>
            <a:pPr marL="939800" lvl="1" indent="-342900">
              <a:lnSpc>
                <a:spcPct val="114999"/>
              </a:lnSpc>
              <a:buAutoNum type="arabicPeriod"/>
            </a:pPr>
            <a:r>
              <a:rPr lang="de-DE" sz="1200"/>
              <a:t>Häufigkeit</a:t>
            </a:r>
          </a:p>
          <a:p>
            <a:pPr marL="939800" lvl="1" indent="-342900">
              <a:lnSpc>
                <a:spcPct val="114999"/>
              </a:lnSpc>
              <a:buAutoNum type="arabicPeriod"/>
            </a:pPr>
            <a:r>
              <a:rPr lang="de-DE" sz="1200"/>
              <a:t>Modulsprache</a:t>
            </a:r>
          </a:p>
          <a:p>
            <a:pPr marL="939800" lvl="1" indent="-342900">
              <a:lnSpc>
                <a:spcPct val="114999"/>
              </a:lnSpc>
              <a:buAutoNum type="arabicPeriod"/>
            </a:pPr>
            <a:r>
              <a:rPr lang="de-DE" sz="1200"/>
              <a:t>Berufliche Ziele</a:t>
            </a:r>
          </a:p>
          <a:p>
            <a:pPr marL="939800" lvl="1" indent="-342900">
              <a:lnSpc>
                <a:spcPct val="114999"/>
              </a:lnSpc>
              <a:buAutoNum type="arabicPeriod"/>
            </a:pPr>
            <a:r>
              <a:rPr lang="de-DE" sz="1200"/>
              <a:t>Leistungsart</a:t>
            </a:r>
          </a:p>
          <a:p>
            <a:pPr marL="939800" lvl="1" indent="-342900">
              <a:lnSpc>
                <a:spcPct val="114999"/>
              </a:lnSpc>
              <a:buAutoNum type="arabicPeriod"/>
            </a:pPr>
            <a:r>
              <a:rPr lang="de-DE" sz="1200"/>
              <a:t>Modulbetreuer</a:t>
            </a:r>
          </a:p>
          <a:p>
            <a:pPr marL="596900" lvl="1" indent="0">
              <a:lnSpc>
                <a:spcPct val="114999"/>
              </a:lnSpc>
              <a:buNone/>
            </a:pPr>
            <a:endParaRPr lang="de-DE" sz="1200"/>
          </a:p>
          <a:p>
            <a:pPr>
              <a:lnSpc>
                <a:spcPct val="114999"/>
              </a:lnSpc>
            </a:pPr>
            <a:r>
              <a:rPr lang="de-DE"/>
              <a:t>Gewichtung der Präferenzen zwischen 0.5 und 2</a:t>
            </a:r>
            <a:r>
              <a:rPr lang="de-DE" sz="1200"/>
              <a:t>	</a:t>
            </a:r>
            <a:endParaRPr lang="de-DE"/>
          </a:p>
          <a:p>
            <a:pPr marL="939800" lvl="1" indent="-342900">
              <a:lnSpc>
                <a:spcPct val="114999"/>
              </a:lnSpc>
              <a:buAutoNum type="arabicPeriod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F4F47-6287-037A-88D0-3B0AC041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C9651-86CF-C8EF-E45A-DC6C0093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16879-0DE0-C31E-8169-DC1AC860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10</a:t>
            </a:fld>
            <a:endParaRPr lang="en-US"/>
          </a:p>
        </p:txBody>
      </p:sp>
      <p:pic>
        <p:nvPicPr>
          <p:cNvPr id="41" name="Google Shape;1039;p43">
            <a:extLst>
              <a:ext uri="{FF2B5EF4-FFF2-40B4-BE49-F238E27FC236}">
                <a16:creationId xmlns:a16="http://schemas.microsoft.com/office/drawing/2014/main" id="{4D04E5ED-260A-4BA9-9ED6-3FE4AEA7D9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256" b="9256"/>
          <a:stretch/>
        </p:blipFill>
        <p:spPr>
          <a:xfrm>
            <a:off x="6457949" y="1540800"/>
            <a:ext cx="1970951" cy="250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54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E4AA4-F850-A337-07CA-86B52B3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01 - Vorschlag der 4 bestgeeigneten WPF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0C048-DC0C-6F19-FF49-F165A16C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/>
              <a:t>Ergebnis:</a:t>
            </a:r>
          </a:p>
          <a:p>
            <a:pPr marL="596900" lvl="1" indent="0">
              <a:lnSpc>
                <a:spcPct val="114999"/>
              </a:lnSpc>
              <a:buNone/>
            </a:pPr>
            <a:endParaRPr lang="de-DE"/>
          </a:p>
          <a:p>
            <a:pPr marL="939800" lvl="1" indent="-342900">
              <a:lnSpc>
                <a:spcPct val="114999"/>
              </a:lnSpc>
              <a:buAutoNum type="arabicPeriod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F4F47-6287-037A-88D0-3B0AC041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C9651-86CF-C8EF-E45A-DC6C0093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16879-0DE0-C31E-8169-DC1AC860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10A0275-D13B-456D-A7D2-64679CB84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406421"/>
              </p:ext>
            </p:extLst>
          </p:nvPr>
        </p:nvGraphicFramePr>
        <p:xfrm>
          <a:off x="972000" y="1692000"/>
          <a:ext cx="6940800" cy="29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073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E4AA4-F850-A337-07CA-86B52B3A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02 - Jobs-Vorschlag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0C048-DC0C-6F19-FF49-F165A16C4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de-DE"/>
          </a:p>
          <a:p>
            <a:pPr marL="596900" lvl="1" indent="0">
              <a:lnSpc>
                <a:spcPct val="114999"/>
              </a:lnSpc>
              <a:buNone/>
            </a:pPr>
            <a:endParaRPr lang="de-DE"/>
          </a:p>
          <a:p>
            <a:pPr marL="939800" lvl="1" indent="-342900">
              <a:lnSpc>
                <a:spcPct val="114999"/>
              </a:lnSpc>
              <a:buAutoNum type="arabicPeriod"/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2F4F47-6287-037A-88D0-3B0AC041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C9651-86CF-C8EF-E45A-DC6C00937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716879-0DE0-C31E-8169-DC1AC860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10A0275-D13B-456D-A7D2-64679CB84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1301"/>
              </p:ext>
            </p:extLst>
          </p:nvPr>
        </p:nvGraphicFramePr>
        <p:xfrm>
          <a:off x="972000" y="1692000"/>
          <a:ext cx="6940800" cy="291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10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9935-371A-4E92-9287-F91F1A61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03 - </a:t>
            </a:r>
            <a:r>
              <a:rPr lang="en-US" err="1"/>
              <a:t>Wahlpflichtfächernoten</a:t>
            </a:r>
            <a:r>
              <a:rPr lang="en-US"/>
              <a:t> </a:t>
            </a:r>
            <a:r>
              <a:rPr lang="en-US" err="1"/>
              <a:t>vorhersagen</a:t>
            </a:r>
            <a:br>
              <a:rPr lang="en-US"/>
            </a:br>
            <a:r>
              <a:rPr lang="de-DE"/>
              <a:t>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6C1A-AC19-4BE6-A703-204153C32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Der Student gibt seine Matrikelnummer und Geburtsdatum</a:t>
            </a:r>
            <a:r>
              <a:rPr lang="en-US"/>
              <a:t> </a:t>
            </a:r>
            <a:r>
              <a:rPr lang="en-US" err="1"/>
              <a:t>ein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Die </a:t>
            </a:r>
            <a:r>
              <a:rPr lang="en-US" err="1"/>
              <a:t>Wahlpflichtfächernoten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err="1"/>
              <a:t>anhand</a:t>
            </a:r>
            <a:r>
              <a:rPr lang="en-US"/>
              <a:t> </a:t>
            </a:r>
            <a:r>
              <a:rPr lang="en-US" err="1"/>
              <a:t>eines</a:t>
            </a:r>
            <a:r>
              <a:rPr lang="en-US"/>
              <a:t> ML-</a:t>
            </a:r>
            <a:r>
              <a:rPr lang="en-US" err="1"/>
              <a:t>Modells</a:t>
            </a:r>
            <a:r>
              <a:rPr lang="en-US"/>
              <a:t> </a:t>
            </a:r>
            <a:r>
              <a:rPr lang="en-US" err="1"/>
              <a:t>vorhergesagt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DEC6-BF00-49B7-B851-CD16D5C49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C03-7234-411C-961F-6EF87C304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E6C7-8461-4071-964A-98E4F2C1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AC91C9-7343-431A-AABA-8EEF0371148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694F36-A1C7-4C74-9317-711CA741256B}"/>
              </a:ext>
            </a:extLst>
          </p:cNvPr>
          <p:cNvSpPr/>
          <p:nvPr/>
        </p:nvSpPr>
        <p:spPr>
          <a:xfrm>
            <a:off x="2728483" y="2280763"/>
            <a:ext cx="1482094" cy="2782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de-DE" sz="1100" b="1">
                <a:solidFill>
                  <a:schemeClr val="tx1"/>
                </a:solidFill>
              </a:rPr>
              <a:t>19/12/1994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16" name="Graphic 15" descr="Daily calendar with solid fill">
            <a:extLst>
              <a:ext uri="{FF2B5EF4-FFF2-40B4-BE49-F238E27FC236}">
                <a16:creationId xmlns:a16="http://schemas.microsoft.com/office/drawing/2014/main" id="{71B47142-8EC3-4A62-AB16-611DC2B3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100" y="2280763"/>
            <a:ext cx="525580" cy="2746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51797DD-F301-4BD3-953E-7BB2A3AC148C}"/>
              </a:ext>
            </a:extLst>
          </p:cNvPr>
          <p:cNvSpPr/>
          <p:nvPr/>
        </p:nvSpPr>
        <p:spPr>
          <a:xfrm>
            <a:off x="1180820" y="1829036"/>
            <a:ext cx="1406455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100" b="1">
                <a:solidFill>
                  <a:schemeClr val="tx1"/>
                </a:solidFill>
              </a:rPr>
              <a:t>Matrikelnummer: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D2BC45-53A4-4567-89D9-B9677538EAFE}"/>
              </a:ext>
            </a:extLst>
          </p:cNvPr>
          <p:cNvSpPr/>
          <p:nvPr/>
        </p:nvSpPr>
        <p:spPr>
          <a:xfrm>
            <a:off x="2745133" y="1829036"/>
            <a:ext cx="1482094" cy="2782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de-DE" sz="1100" b="1">
                <a:solidFill>
                  <a:schemeClr val="tx1"/>
                </a:solidFill>
              </a:rPr>
              <a:t>5236028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2F1C3E-AAA2-4962-8492-3E751D1A574C}"/>
              </a:ext>
            </a:extLst>
          </p:cNvPr>
          <p:cNvSpPr/>
          <p:nvPr/>
        </p:nvSpPr>
        <p:spPr>
          <a:xfrm>
            <a:off x="1180819" y="2266127"/>
            <a:ext cx="1406455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100" b="1">
                <a:solidFill>
                  <a:schemeClr val="tx1"/>
                </a:solidFill>
              </a:rPr>
              <a:t>Geburtsdatum: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22" name="Graphic 21" descr="Magnifying glass with solid fill">
            <a:extLst>
              <a:ext uri="{FF2B5EF4-FFF2-40B4-BE49-F238E27FC236}">
                <a16:creationId xmlns:a16="http://schemas.microsoft.com/office/drawing/2014/main" id="{C0324CEA-A0EA-412B-B922-142507DFC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751" y="1843672"/>
            <a:ext cx="278278" cy="278278"/>
          </a:xfrm>
          <a:prstGeom prst="rect">
            <a:avLst/>
          </a:prstGeom>
        </p:spPr>
      </p:pic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43399D46-5F83-4CF4-9385-5874BCA21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04593"/>
              </p:ext>
            </p:extLst>
          </p:nvPr>
        </p:nvGraphicFramePr>
        <p:xfrm>
          <a:off x="715000" y="3247200"/>
          <a:ext cx="7334600" cy="1126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6ED50C9E-9FCF-4FF7-A882-BE51AB454C8A}"/>
              </a:ext>
            </a:extLst>
          </p:cNvPr>
          <p:cNvSpPr/>
          <p:nvPr/>
        </p:nvSpPr>
        <p:spPr>
          <a:xfrm>
            <a:off x="884845" y="3243559"/>
            <a:ext cx="2207680" cy="335518"/>
          </a:xfrm>
          <a:prstGeom prst="rect">
            <a:avLst/>
          </a:prstGeom>
          <a:solidFill>
            <a:schemeClr val="accent4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92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3C1A8C-A35A-4053-91C9-72BD06B0C26E}"/>
              </a:ext>
            </a:extLst>
          </p:cNvPr>
          <p:cNvSpPr/>
          <p:nvPr/>
        </p:nvSpPr>
        <p:spPr>
          <a:xfrm>
            <a:off x="3295770" y="3243559"/>
            <a:ext cx="2207680" cy="335518"/>
          </a:xfrm>
          <a:prstGeom prst="rect">
            <a:avLst/>
          </a:prstGeom>
          <a:solidFill>
            <a:schemeClr val="accent4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88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A11252-9585-4A31-955A-02A808FEA332}"/>
              </a:ext>
            </a:extLst>
          </p:cNvPr>
          <p:cNvSpPr/>
          <p:nvPr/>
        </p:nvSpPr>
        <p:spPr>
          <a:xfrm>
            <a:off x="5672685" y="3243559"/>
            <a:ext cx="2207680" cy="335518"/>
          </a:xfrm>
          <a:prstGeom prst="rect">
            <a:avLst/>
          </a:prstGeom>
          <a:solidFill>
            <a:schemeClr val="accent4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97</a:t>
            </a:r>
            <a:endParaRPr 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67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9935-371A-4E92-9287-F91F1A61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04 - </a:t>
            </a:r>
            <a:r>
              <a:rPr lang="en-US" err="1"/>
              <a:t>Stärken</a:t>
            </a:r>
            <a:r>
              <a:rPr lang="en-US"/>
              <a:t> </a:t>
            </a:r>
            <a:r>
              <a:rPr lang="en-US" err="1"/>
              <a:t>vorhersagen</a:t>
            </a:r>
            <a:br>
              <a:rPr lang="en-US"/>
            </a:br>
            <a:r>
              <a:rPr lang="de-DE"/>
              <a:t>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6C1A-AC19-4BE6-A703-204153C32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Der Student gibt seine Matrikelnummer und Geburtsdatum</a:t>
            </a:r>
            <a:r>
              <a:rPr lang="en-US"/>
              <a:t> </a:t>
            </a:r>
            <a:r>
              <a:rPr lang="en-US" err="1"/>
              <a:t>ein</a:t>
            </a: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pPr marL="139700" indent="0">
              <a:buNone/>
            </a:pPr>
            <a:endParaRPr lang="en-US"/>
          </a:p>
          <a:p>
            <a:r>
              <a:rPr lang="en-US"/>
              <a:t>Die </a:t>
            </a:r>
            <a:r>
              <a:rPr lang="en-US" err="1"/>
              <a:t>Stärken</a:t>
            </a:r>
            <a:r>
              <a:rPr lang="en-US"/>
              <a:t> des </a:t>
            </a:r>
            <a:r>
              <a:rPr lang="en-US" err="1"/>
              <a:t>Studenten</a:t>
            </a:r>
            <a:r>
              <a:rPr lang="en-US"/>
              <a:t> </a:t>
            </a:r>
            <a:r>
              <a:rPr lang="en-US" err="1"/>
              <a:t>werden</a:t>
            </a:r>
            <a:r>
              <a:rPr lang="en-US"/>
              <a:t> </a:t>
            </a:r>
            <a:r>
              <a:rPr lang="en-US" err="1"/>
              <a:t>anhand</a:t>
            </a:r>
            <a:r>
              <a:rPr lang="en-US"/>
              <a:t> </a:t>
            </a:r>
            <a:r>
              <a:rPr lang="en-US" err="1"/>
              <a:t>eines</a:t>
            </a:r>
            <a:r>
              <a:rPr lang="en-US"/>
              <a:t> ML-</a:t>
            </a:r>
            <a:r>
              <a:rPr lang="en-US" err="1"/>
              <a:t>Modells</a:t>
            </a:r>
            <a:r>
              <a:rPr lang="en-US"/>
              <a:t> </a:t>
            </a:r>
            <a:r>
              <a:rPr lang="en-US" err="1"/>
              <a:t>vorhergesagt</a:t>
            </a:r>
            <a:endParaRPr lang="en-US"/>
          </a:p>
          <a:p>
            <a:r>
              <a:rPr lang="en-US"/>
              <a:t>Der Student </a:t>
            </a:r>
            <a:r>
              <a:rPr lang="en-US" err="1"/>
              <a:t>erhält</a:t>
            </a:r>
            <a:r>
              <a:rPr lang="en-US"/>
              <a:t> Tipps </a:t>
            </a:r>
            <a:r>
              <a:rPr lang="en-US" err="1"/>
              <a:t>vom</a:t>
            </a:r>
            <a:r>
              <a:rPr lang="en-US"/>
              <a:t> System (Gemini </a:t>
            </a:r>
            <a:r>
              <a:rPr lang="en-US" err="1"/>
              <a:t>oder</a:t>
            </a:r>
            <a:r>
              <a:rPr lang="en-US"/>
              <a:t> ChatGPT)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2DEC6-BF00-49B7-B851-CD16D5C49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550C38-3475-4073-B61A-3FFFBB01345B}" type="datetime3">
              <a:rPr lang="en-US" smtClean="0"/>
              <a:pPr/>
              <a:t>19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C03-7234-411C-961F-6EF87C304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1E6C7-8461-4071-964A-98E4F2C1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AC91C9-7343-431A-AABA-8EEF0371148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694F36-A1C7-4C74-9317-711CA741256B}"/>
              </a:ext>
            </a:extLst>
          </p:cNvPr>
          <p:cNvSpPr/>
          <p:nvPr/>
        </p:nvSpPr>
        <p:spPr>
          <a:xfrm>
            <a:off x="2728483" y="2280763"/>
            <a:ext cx="1482094" cy="2782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de-DE" sz="1100" b="1">
                <a:solidFill>
                  <a:schemeClr val="tx1"/>
                </a:solidFill>
              </a:rPr>
              <a:t>19/12/1994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16" name="Graphic 15" descr="Daily calendar with solid fill">
            <a:extLst>
              <a:ext uri="{FF2B5EF4-FFF2-40B4-BE49-F238E27FC236}">
                <a16:creationId xmlns:a16="http://schemas.microsoft.com/office/drawing/2014/main" id="{71B47142-8EC3-4A62-AB16-611DC2B3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100" y="2280763"/>
            <a:ext cx="525580" cy="27463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51797DD-F301-4BD3-953E-7BB2A3AC148C}"/>
              </a:ext>
            </a:extLst>
          </p:cNvPr>
          <p:cNvSpPr/>
          <p:nvPr/>
        </p:nvSpPr>
        <p:spPr>
          <a:xfrm>
            <a:off x="1180820" y="1829036"/>
            <a:ext cx="1406455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100" b="1">
                <a:solidFill>
                  <a:schemeClr val="tx1"/>
                </a:solidFill>
              </a:rPr>
              <a:t>Matrikelnummer: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D2BC45-53A4-4567-89D9-B9677538EAFE}"/>
              </a:ext>
            </a:extLst>
          </p:cNvPr>
          <p:cNvSpPr/>
          <p:nvPr/>
        </p:nvSpPr>
        <p:spPr>
          <a:xfrm>
            <a:off x="2745133" y="1829036"/>
            <a:ext cx="1482094" cy="2782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de-DE" sz="1100" b="1">
                <a:solidFill>
                  <a:schemeClr val="tx1"/>
                </a:solidFill>
              </a:rPr>
              <a:t>5236028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2F1C3E-AAA2-4962-8492-3E751D1A574C}"/>
              </a:ext>
            </a:extLst>
          </p:cNvPr>
          <p:cNvSpPr/>
          <p:nvPr/>
        </p:nvSpPr>
        <p:spPr>
          <a:xfrm>
            <a:off x="1180819" y="2266127"/>
            <a:ext cx="1406455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100" b="1">
                <a:solidFill>
                  <a:schemeClr val="tx1"/>
                </a:solidFill>
              </a:rPr>
              <a:t>Geburtsdatum: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22" name="Graphic 21" descr="Magnifying glass with solid fill">
            <a:extLst>
              <a:ext uri="{FF2B5EF4-FFF2-40B4-BE49-F238E27FC236}">
                <a16:creationId xmlns:a16="http://schemas.microsoft.com/office/drawing/2014/main" id="{C0324CEA-A0EA-412B-B922-142507DFC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5751" y="1843672"/>
            <a:ext cx="278278" cy="2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3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9F564D-EEFD-4757-A493-D375CCAF1BE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1180800"/>
            <a:ext cx="7713900" cy="535594"/>
          </a:xfrm>
        </p:spPr>
        <p:txBody>
          <a:bodyPr/>
          <a:lstStyle/>
          <a:p>
            <a:pPr algn="ctr"/>
            <a:r>
              <a:rPr lang="de-DE" sz="2000" b="1">
                <a:solidFill>
                  <a:schemeClr val="tx1"/>
                </a:solidFill>
              </a:rPr>
              <a:t>Feedback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6D4D-CEAD-4C1A-A79D-A0712DDE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F53B-8B26-46BF-B987-00459BAE5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EBE8-B84F-4724-8C99-BC9724CB2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C20AB5-2186-423F-8E32-ECEB0D146CDF}"/>
              </a:ext>
            </a:extLst>
          </p:cNvPr>
          <p:cNvSpPr/>
          <p:nvPr/>
        </p:nvSpPr>
        <p:spPr>
          <a:xfrm>
            <a:off x="892800" y="2491200"/>
            <a:ext cx="7358400" cy="15768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chemeClr val="tx1"/>
                </a:solidFill>
              </a:rPr>
              <a:t>Die App war sehr gut. Vielen Dank dafür 😊🙏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A3D373-41D2-4BA3-A39B-3E916B2130E3}"/>
              </a:ext>
            </a:extLst>
          </p:cNvPr>
          <p:cNvSpPr/>
          <p:nvPr/>
        </p:nvSpPr>
        <p:spPr>
          <a:xfrm>
            <a:off x="3733200" y="4261650"/>
            <a:ext cx="1677600" cy="360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Feedback Absenden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8F2A459F-32AF-4886-B69D-A1BE6B609F56}"/>
              </a:ext>
            </a:extLst>
          </p:cNvPr>
          <p:cNvSpPr/>
          <p:nvPr/>
        </p:nvSpPr>
        <p:spPr>
          <a:xfrm>
            <a:off x="892800" y="1716394"/>
            <a:ext cx="468000" cy="468000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F306B3A7-81CB-4050-90A6-D5263B03183B}"/>
              </a:ext>
            </a:extLst>
          </p:cNvPr>
          <p:cNvSpPr/>
          <p:nvPr/>
        </p:nvSpPr>
        <p:spPr>
          <a:xfrm>
            <a:off x="1456200" y="1716394"/>
            <a:ext cx="468000" cy="468000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679B2EF2-1731-4256-9B60-BD64C1C374FC}"/>
              </a:ext>
            </a:extLst>
          </p:cNvPr>
          <p:cNvSpPr/>
          <p:nvPr/>
        </p:nvSpPr>
        <p:spPr>
          <a:xfrm>
            <a:off x="2011275" y="1716394"/>
            <a:ext cx="468000" cy="468000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89D8A644-DB22-4DE7-9FA3-ABC92739F7D3}"/>
              </a:ext>
            </a:extLst>
          </p:cNvPr>
          <p:cNvSpPr/>
          <p:nvPr/>
        </p:nvSpPr>
        <p:spPr>
          <a:xfrm>
            <a:off x="2560950" y="1716394"/>
            <a:ext cx="468000" cy="468000"/>
          </a:xfrm>
          <a:prstGeom prst="star5">
            <a:avLst/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A87F3B6-3E93-4B16-87CC-4E2282108342}"/>
              </a:ext>
            </a:extLst>
          </p:cNvPr>
          <p:cNvSpPr/>
          <p:nvPr/>
        </p:nvSpPr>
        <p:spPr>
          <a:xfrm>
            <a:off x="3110625" y="1716394"/>
            <a:ext cx="468000" cy="468000"/>
          </a:xfrm>
          <a:prstGeom prst="star5">
            <a:avLst/>
          </a:prstGeom>
          <a:solidFill>
            <a:schemeClr val="accent4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F44A0DB-B10D-4E32-9000-C1FD3F08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</p:spPr>
        <p:txBody>
          <a:bodyPr/>
          <a:lstStyle/>
          <a:p>
            <a:r>
              <a:rPr lang="de-DE" sz="2400"/>
              <a:t>05 - </a:t>
            </a:r>
            <a:r>
              <a:rPr lang="en-US" sz="2400"/>
              <a:t>Feedback</a:t>
            </a:r>
            <a:br>
              <a:rPr lang="en-US"/>
            </a:br>
            <a:r>
              <a:rPr lang="de-DE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0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9F564D-EEFD-4757-A493-D375CCAF1BE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701850"/>
            <a:ext cx="7713900" cy="644550"/>
          </a:xfrm>
        </p:spPr>
        <p:txBody>
          <a:bodyPr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Feedback Analyse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6D4D-CEAD-4C1A-A79D-A0712DDE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F53B-8B26-46BF-B987-00459BAE5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EBE8-B84F-4724-8C99-BC9724CB2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031091-7159-4525-B3A6-124C18FEDC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4" t="15956" r="4369" b="18107"/>
          <a:stretch/>
        </p:blipFill>
        <p:spPr>
          <a:xfrm>
            <a:off x="774900" y="1897765"/>
            <a:ext cx="3751200" cy="20046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E834D2-F135-4CE2-ABBD-8102C6BB33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8" t="6638" b="4357"/>
          <a:stretch/>
        </p:blipFill>
        <p:spPr>
          <a:xfrm>
            <a:off x="4759200" y="1843200"/>
            <a:ext cx="3750663" cy="2059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F4DDE3-C7DB-4561-A885-D1AAAE65D0FA}"/>
              </a:ext>
            </a:extLst>
          </p:cNvPr>
          <p:cNvSpPr/>
          <p:nvPr/>
        </p:nvSpPr>
        <p:spPr>
          <a:xfrm>
            <a:off x="774900" y="3797101"/>
            <a:ext cx="3824152" cy="2746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Datum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4BC802-A4C5-4448-90CF-F5E6439DC364}"/>
              </a:ext>
            </a:extLst>
          </p:cNvPr>
          <p:cNvSpPr/>
          <p:nvPr/>
        </p:nvSpPr>
        <p:spPr>
          <a:xfrm>
            <a:off x="4617902" y="3797100"/>
            <a:ext cx="3824152" cy="2746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Datum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39E53-2F39-4683-A926-E4F20FEE3DCF}"/>
              </a:ext>
            </a:extLst>
          </p:cNvPr>
          <p:cNvSpPr/>
          <p:nvPr/>
        </p:nvSpPr>
        <p:spPr>
          <a:xfrm>
            <a:off x="4917600" y="1893783"/>
            <a:ext cx="3592263" cy="2746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AVG Sterne pro Tag</a:t>
            </a:r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C1EC90-6710-4E5C-BB06-ADCDECF859D1}"/>
              </a:ext>
            </a:extLst>
          </p:cNvPr>
          <p:cNvSpPr/>
          <p:nvPr/>
        </p:nvSpPr>
        <p:spPr>
          <a:xfrm>
            <a:off x="864000" y="1936626"/>
            <a:ext cx="3506400" cy="27463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>
                <a:solidFill>
                  <a:schemeClr val="tx1"/>
                </a:solidFill>
              </a:rPr>
              <a:t>AVG Score pro Tag</a:t>
            </a:r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2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C2E2570-BB3D-41EC-B7CE-FEF12A393E3C}"/>
              </a:ext>
            </a:extLst>
          </p:cNvPr>
          <p:cNvSpPr/>
          <p:nvPr/>
        </p:nvSpPr>
        <p:spPr>
          <a:xfrm>
            <a:off x="1760090" y="1561422"/>
            <a:ext cx="1406455" cy="2782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de-DE" sz="1100" b="1">
                <a:solidFill>
                  <a:schemeClr val="tx1"/>
                </a:solidFill>
              </a:rPr>
              <a:t>18/12/2024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564D-EEFD-4757-A493-D375CCAF1BE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5100" y="701850"/>
            <a:ext cx="7713900" cy="644550"/>
          </a:xfrm>
        </p:spPr>
        <p:txBody>
          <a:bodyPr/>
          <a:lstStyle/>
          <a:p>
            <a:pPr algn="ctr"/>
            <a:r>
              <a:rPr lang="de-DE" sz="2800" b="1">
                <a:solidFill>
                  <a:schemeClr val="tx1"/>
                </a:solidFill>
              </a:rPr>
              <a:t>Feedback Texte</a:t>
            </a:r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36D4D-CEAD-4C1A-A79D-A0712DDE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F53B-8B26-46BF-B987-00459BAE5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EBE8-B84F-4724-8C99-BC9724CB2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05BAA5-6C5D-4B5D-B7F0-CEB3231756DD}"/>
              </a:ext>
            </a:extLst>
          </p:cNvPr>
          <p:cNvSpPr/>
          <p:nvPr/>
        </p:nvSpPr>
        <p:spPr>
          <a:xfrm>
            <a:off x="1741946" y="2411374"/>
            <a:ext cx="4971777" cy="298771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chemeClr val="tx1"/>
                </a:solidFill>
              </a:rPr>
              <a:t>Die App war sehr gut. Vielen Dank dafür 😊🙏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31D9D-8CA0-45A0-96A0-54211BD74044}"/>
              </a:ext>
            </a:extLst>
          </p:cNvPr>
          <p:cNvSpPr/>
          <p:nvPr/>
        </p:nvSpPr>
        <p:spPr>
          <a:xfrm>
            <a:off x="1760495" y="2753806"/>
            <a:ext cx="4930171" cy="591485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chemeClr val="tx1"/>
                </a:solidFill>
              </a:rPr>
              <a:t>Ihr Programm hat mir nicht geholfen. Es funktioniert einfach nicht 😡😡</a:t>
            </a:r>
          </a:p>
          <a:p>
            <a:r>
              <a:rPr lang="en-US" sz="1200" err="1">
                <a:solidFill>
                  <a:schemeClr val="tx1"/>
                </a:solidFill>
              </a:rPr>
              <a:t>NICHTS</a:t>
            </a:r>
            <a:r>
              <a:rPr lang="en-US" sz="1200">
                <a:solidFill>
                  <a:schemeClr val="tx1"/>
                </a:solidFill>
              </a:rPr>
              <a:t> hat </a:t>
            </a:r>
            <a:r>
              <a:rPr lang="en-US" sz="1200" err="1">
                <a:solidFill>
                  <a:schemeClr val="tx1"/>
                </a:solidFill>
              </a:rPr>
              <a:t>funktioniert</a:t>
            </a:r>
            <a:r>
              <a:rPr lang="en-US" sz="1200">
                <a:solidFill>
                  <a:schemeClr val="tx1"/>
                </a:solidFill>
              </a:rPr>
              <a:t> !!!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038A7-5686-45CF-BA01-3575B3517BF5}"/>
              </a:ext>
            </a:extLst>
          </p:cNvPr>
          <p:cNvSpPr/>
          <p:nvPr/>
        </p:nvSpPr>
        <p:spPr>
          <a:xfrm>
            <a:off x="1758227" y="3397355"/>
            <a:ext cx="5335419" cy="289291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chemeClr val="tx1"/>
                </a:solidFill>
              </a:rPr>
              <a:t>Es ist OK 😐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F8C76-3C33-4A58-916D-26889BD7DB39}"/>
              </a:ext>
            </a:extLst>
          </p:cNvPr>
          <p:cNvSpPr/>
          <p:nvPr/>
        </p:nvSpPr>
        <p:spPr>
          <a:xfrm>
            <a:off x="628650" y="2420355"/>
            <a:ext cx="1078800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200">
                <a:solidFill>
                  <a:schemeClr val="tx1"/>
                </a:solidFill>
              </a:rPr>
              <a:t>18/12/2024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B85A72-15E8-4573-BB5B-0B744AE1FE9A}"/>
              </a:ext>
            </a:extLst>
          </p:cNvPr>
          <p:cNvSpPr/>
          <p:nvPr/>
        </p:nvSpPr>
        <p:spPr>
          <a:xfrm>
            <a:off x="628650" y="2756626"/>
            <a:ext cx="1078800" cy="590509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200">
                <a:solidFill>
                  <a:schemeClr val="tx1"/>
                </a:solidFill>
              </a:rPr>
              <a:t>18/12/2024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00AE63-DE1E-4A4B-8465-3471229AAAA1}"/>
              </a:ext>
            </a:extLst>
          </p:cNvPr>
          <p:cNvSpPr/>
          <p:nvPr/>
        </p:nvSpPr>
        <p:spPr>
          <a:xfrm>
            <a:off x="628650" y="3389165"/>
            <a:ext cx="1078800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200">
                <a:solidFill>
                  <a:schemeClr val="tx1"/>
                </a:solidFill>
              </a:rPr>
              <a:t>18/12/2024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76FED-FBE8-4A79-9AEC-16A5BE6499BC}"/>
              </a:ext>
            </a:extLst>
          </p:cNvPr>
          <p:cNvSpPr/>
          <p:nvPr/>
        </p:nvSpPr>
        <p:spPr>
          <a:xfrm>
            <a:off x="621324" y="2702605"/>
            <a:ext cx="7629975" cy="5402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586392-64B9-40DE-9C30-37064D0D40E9}"/>
              </a:ext>
            </a:extLst>
          </p:cNvPr>
          <p:cNvSpPr/>
          <p:nvPr/>
        </p:nvSpPr>
        <p:spPr>
          <a:xfrm>
            <a:off x="621323" y="3343446"/>
            <a:ext cx="7629974" cy="38393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00769E-49DA-44B7-9F81-1B9F0750ED66}"/>
              </a:ext>
            </a:extLst>
          </p:cNvPr>
          <p:cNvSpPr/>
          <p:nvPr/>
        </p:nvSpPr>
        <p:spPr>
          <a:xfrm>
            <a:off x="621323" y="3653650"/>
            <a:ext cx="7629974" cy="45719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EB913E-B494-47FA-8423-6D4FCB026442}"/>
              </a:ext>
            </a:extLst>
          </p:cNvPr>
          <p:cNvSpPr/>
          <p:nvPr/>
        </p:nvSpPr>
        <p:spPr>
          <a:xfrm>
            <a:off x="623592" y="3692416"/>
            <a:ext cx="1078800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200">
                <a:solidFill>
                  <a:schemeClr val="tx1"/>
                </a:solidFill>
              </a:rPr>
              <a:t>19/12/2024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52846B-EB53-48B3-9197-A85A8827B0F1}"/>
              </a:ext>
            </a:extLst>
          </p:cNvPr>
          <p:cNvSpPr/>
          <p:nvPr/>
        </p:nvSpPr>
        <p:spPr>
          <a:xfrm>
            <a:off x="1760495" y="3694022"/>
            <a:ext cx="4953031" cy="274636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chemeClr val="tx1"/>
                </a:solidFill>
              </a:rPr>
              <a:t>Sehr hilfreich. Die App hat mir sehr gut geholfen </a:t>
            </a:r>
            <a:r>
              <a:rPr lang="de-DE" sz="120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9" name="Graphic 8" descr="Daily calendar with solid fill">
            <a:extLst>
              <a:ext uri="{FF2B5EF4-FFF2-40B4-BE49-F238E27FC236}">
                <a16:creationId xmlns:a16="http://schemas.microsoft.com/office/drawing/2014/main" id="{99843916-6E58-4A69-BDD7-B2AE69D76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1686" y="1561422"/>
            <a:ext cx="525580" cy="27463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E5D691B-4A85-460F-8B88-130A6C7459FB}"/>
              </a:ext>
            </a:extLst>
          </p:cNvPr>
          <p:cNvSpPr/>
          <p:nvPr/>
        </p:nvSpPr>
        <p:spPr>
          <a:xfrm>
            <a:off x="6783642" y="1557781"/>
            <a:ext cx="1482094" cy="27827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r"/>
            <a:r>
              <a:rPr lang="de-DE" sz="1100" b="1">
                <a:solidFill>
                  <a:schemeClr val="tx1"/>
                </a:solidFill>
              </a:rPr>
              <a:t>19/12/2024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pic>
        <p:nvPicPr>
          <p:cNvPr id="34" name="Graphic 33" descr="Daily calendar with solid fill">
            <a:extLst>
              <a:ext uri="{FF2B5EF4-FFF2-40B4-BE49-F238E27FC236}">
                <a16:creationId xmlns:a16="http://schemas.microsoft.com/office/drawing/2014/main" id="{D071ED1C-69F7-49D1-A38F-96002D8C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259" y="1557781"/>
            <a:ext cx="525580" cy="2746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12D638B-EB1B-4FEB-BE88-3E1FF7B31178}"/>
              </a:ext>
            </a:extLst>
          </p:cNvPr>
          <p:cNvSpPr/>
          <p:nvPr/>
        </p:nvSpPr>
        <p:spPr>
          <a:xfrm>
            <a:off x="5674643" y="1554140"/>
            <a:ext cx="1038925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100" b="1">
                <a:solidFill>
                  <a:schemeClr val="tx1"/>
                </a:solidFill>
              </a:rPr>
              <a:t>Datum (Bis)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0A49BD-6026-42BE-BD85-D6D47E645D8F}"/>
              </a:ext>
            </a:extLst>
          </p:cNvPr>
          <p:cNvSpPr/>
          <p:nvPr/>
        </p:nvSpPr>
        <p:spPr>
          <a:xfrm>
            <a:off x="615188" y="1562636"/>
            <a:ext cx="1038925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de-DE" sz="1100" b="1">
                <a:solidFill>
                  <a:schemeClr val="tx1"/>
                </a:solidFill>
              </a:rPr>
              <a:t>Datum (Von)</a:t>
            </a:r>
            <a:endParaRPr lang="en-US" sz="11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2" name="Rectangle 25">
            <a:extLst>
              <a:ext uri="{FF2B5EF4-FFF2-40B4-BE49-F238E27FC236}">
                <a16:creationId xmlns:a16="http://schemas.microsoft.com/office/drawing/2014/main" id="{EE05D8BF-EFEF-E525-A2D9-BF84ECBAFEE6}"/>
              </a:ext>
            </a:extLst>
          </p:cNvPr>
          <p:cNvSpPr/>
          <p:nvPr/>
        </p:nvSpPr>
        <p:spPr>
          <a:xfrm>
            <a:off x="6726391" y="2420355"/>
            <a:ext cx="45719" cy="157456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7B3BBB2-9DAA-1DB7-11AD-30D53E801F11}"/>
              </a:ext>
            </a:extLst>
          </p:cNvPr>
          <p:cNvSpPr/>
          <p:nvPr/>
        </p:nvSpPr>
        <p:spPr>
          <a:xfrm>
            <a:off x="6763907" y="2419779"/>
            <a:ext cx="718065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1</a:t>
            </a:r>
            <a:endParaRPr lang="de-DE">
              <a:cs typeface="Arial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C92C6C74-49C9-8B57-2E35-52E1AA9F6906}"/>
              </a:ext>
            </a:extLst>
          </p:cNvPr>
          <p:cNvSpPr/>
          <p:nvPr/>
        </p:nvSpPr>
        <p:spPr>
          <a:xfrm>
            <a:off x="7533234" y="2419779"/>
            <a:ext cx="718065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4</a:t>
            </a:r>
            <a:endParaRPr lang="de-DE">
              <a:cs typeface="Arial"/>
            </a:endParaRP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0D7FACE7-694E-E3AC-9738-0F2EBC0DEE8B}"/>
              </a:ext>
            </a:extLst>
          </p:cNvPr>
          <p:cNvSpPr/>
          <p:nvPr/>
        </p:nvSpPr>
        <p:spPr>
          <a:xfrm>
            <a:off x="7495717" y="2420355"/>
            <a:ext cx="45719" cy="1567240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FD52BA2-08C4-F1FA-E410-15BAC0C05B5A}"/>
              </a:ext>
            </a:extLst>
          </p:cNvPr>
          <p:cNvSpPr/>
          <p:nvPr/>
        </p:nvSpPr>
        <p:spPr>
          <a:xfrm>
            <a:off x="6771233" y="3379605"/>
            <a:ext cx="718065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0</a:t>
            </a:r>
            <a:endParaRPr lang="de-DE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FB933241-DC04-62AE-E837-B628C845DBEC}"/>
              </a:ext>
            </a:extLst>
          </p:cNvPr>
          <p:cNvSpPr/>
          <p:nvPr/>
        </p:nvSpPr>
        <p:spPr>
          <a:xfrm>
            <a:off x="7540560" y="3379605"/>
            <a:ext cx="718065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3</a:t>
            </a:r>
            <a:endParaRPr lang="de-DE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A79E2B3-072D-F2BD-AA9A-1F92568E36FB}"/>
              </a:ext>
            </a:extLst>
          </p:cNvPr>
          <p:cNvSpPr/>
          <p:nvPr/>
        </p:nvSpPr>
        <p:spPr>
          <a:xfrm>
            <a:off x="6771233" y="3701989"/>
            <a:ext cx="718065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1</a:t>
            </a:r>
            <a:endParaRPr lang="de-DE">
              <a:cs typeface="Arial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0C6E87C4-C9C2-D876-B37E-1C0AE1DF681B}"/>
              </a:ext>
            </a:extLst>
          </p:cNvPr>
          <p:cNvSpPr/>
          <p:nvPr/>
        </p:nvSpPr>
        <p:spPr>
          <a:xfrm>
            <a:off x="7540560" y="3701989"/>
            <a:ext cx="718065" cy="27463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5</a:t>
            </a:r>
            <a:endParaRPr lang="de-DE">
              <a:cs typeface="Arial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C62FB0E-9B39-D749-B68D-CA1F40BFE325}"/>
              </a:ext>
            </a:extLst>
          </p:cNvPr>
          <p:cNvSpPr/>
          <p:nvPr/>
        </p:nvSpPr>
        <p:spPr>
          <a:xfrm>
            <a:off x="6771233" y="2756817"/>
            <a:ext cx="718065" cy="58236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-1</a:t>
            </a:r>
            <a:endParaRPr lang="de-DE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975BDA2-C623-89AB-A769-20BDC9D8A150}"/>
              </a:ext>
            </a:extLst>
          </p:cNvPr>
          <p:cNvSpPr/>
          <p:nvPr/>
        </p:nvSpPr>
        <p:spPr>
          <a:xfrm>
            <a:off x="7533233" y="2756817"/>
            <a:ext cx="718065" cy="582367"/>
          </a:xfrm>
          <a:prstGeom prst="rect">
            <a:avLst/>
          </a:prstGeom>
          <a:solidFill>
            <a:schemeClr val="accent5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1</a:t>
            </a:r>
            <a:endParaRPr lang="de-DE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74DE1EEA-5F64-287B-B651-B603474CAB70}"/>
              </a:ext>
            </a:extLst>
          </p:cNvPr>
          <p:cNvSpPr/>
          <p:nvPr/>
        </p:nvSpPr>
        <p:spPr>
          <a:xfrm>
            <a:off x="1758737" y="2420355"/>
            <a:ext cx="45719" cy="1574567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FD0E2249-8D41-1344-449E-36949D46ECFC}"/>
              </a:ext>
            </a:extLst>
          </p:cNvPr>
          <p:cNvSpPr/>
          <p:nvPr/>
        </p:nvSpPr>
        <p:spPr>
          <a:xfrm>
            <a:off x="631996" y="2142539"/>
            <a:ext cx="1181800" cy="26987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Datum</a:t>
            </a:r>
            <a:endParaRPr lang="de-DE" sz="12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36" name="Rectangle 37">
            <a:extLst>
              <a:ext uri="{FF2B5EF4-FFF2-40B4-BE49-F238E27FC236}">
                <a16:creationId xmlns:a16="http://schemas.microsoft.com/office/drawing/2014/main" id="{6CD021EA-1202-B04F-EC6A-2DF6EF1BC845}"/>
              </a:ext>
            </a:extLst>
          </p:cNvPr>
          <p:cNvSpPr/>
          <p:nvPr/>
        </p:nvSpPr>
        <p:spPr>
          <a:xfrm>
            <a:off x="1758186" y="2142538"/>
            <a:ext cx="4980594" cy="29508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b="1">
                <a:solidFill>
                  <a:schemeClr val="tx1"/>
                </a:solidFill>
              </a:rPr>
              <a:t>Kommentar</a:t>
            </a:r>
            <a:endParaRPr lang="de-DE">
              <a:solidFill>
                <a:schemeClr val="tx1"/>
              </a:solidFill>
              <a:cs typeface="Arial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9C6DC117-EA7E-2D4A-A683-3AA91C0D38E3}"/>
              </a:ext>
            </a:extLst>
          </p:cNvPr>
          <p:cNvSpPr/>
          <p:nvPr/>
        </p:nvSpPr>
        <p:spPr>
          <a:xfrm>
            <a:off x="6742002" y="2142538"/>
            <a:ext cx="795197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Score</a:t>
            </a:r>
            <a:endParaRPr lang="de-DE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356A3C37-4503-536D-547C-664A0C74D8C8}"/>
              </a:ext>
            </a:extLst>
          </p:cNvPr>
          <p:cNvSpPr/>
          <p:nvPr/>
        </p:nvSpPr>
        <p:spPr>
          <a:xfrm>
            <a:off x="7456376" y="2142538"/>
            <a:ext cx="795197" cy="27827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Sterne</a:t>
            </a:r>
            <a:endParaRPr lang="de-DE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77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600"/>
              <a:t>Wie ist das Projekt organisiert?</a:t>
            </a:r>
            <a:endParaRPr lang="de-DE" sz="360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5F3C9-D59A-4301-9FEE-33C88D37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765EB-C4F5-4753-AAC3-592AF21E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89129-2A52-41A4-B6C5-81B44A50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0657454F-F3F3-4764-A4D7-CE02201F3FD1}" type="datetime3">
              <a:rPr lang="en-US" smtClean="0"/>
              <a:t>19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41BB-0F47-B63F-4C72-5DE1252B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373" y="1234897"/>
            <a:ext cx="7713800" cy="3016298"/>
          </a:xfrm>
        </p:spPr>
        <p:txBody>
          <a:bodyPr/>
          <a:lstStyle/>
          <a:p>
            <a:pPr rtl="0" fontAlgn="base"/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Agile Methode: </a:t>
            </a:r>
            <a:r>
              <a:rPr lang="de-DE" sz="1600" b="0" i="0" u="none" strike="noStrike" err="1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Scrum</a:t>
            </a:r>
            <a: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​.</a:t>
            </a:r>
            <a:b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b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7-tägige Sprints basierend auf wöchentlichen Treffen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​.</a:t>
            </a:r>
            <a:b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b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User Stories im </a:t>
            </a:r>
            <a:r>
              <a:rPr lang="de-DE" sz="1600" b="0" i="0" u="none" strike="noStrike" err="1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Product</a:t>
            </a:r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 Backlog, Umsetzung per Pull-Prinzip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​.</a:t>
            </a:r>
            <a:b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br>
              <a:rPr lang="de-DE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Tools: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b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    &gt; </a:t>
            </a:r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Jira für Projektmanagement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​.</a:t>
            </a:r>
            <a:b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    &gt; </a:t>
            </a:r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Zoom und WhatsApp für Kommunikation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​.</a:t>
            </a:r>
            <a:b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    &gt; </a:t>
            </a:r>
            <a:r>
              <a:rPr lang="de-DE" sz="1600" b="0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Google Drive für Dokumentenspeicherung</a:t>
            </a:r>
            <a:r>
              <a:rPr lang="en-US" sz="16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​.</a:t>
            </a:r>
            <a:br>
              <a:rPr lang="en-US" sz="1600" b="0" i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</a:br>
            <a:endParaRPr lang="de-TF" sz="160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847028A-C3FA-ABCE-B762-AF65998BAD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26494" y="699097"/>
            <a:ext cx="2035200" cy="1071600"/>
          </a:xfrm>
        </p:spPr>
        <p:txBody>
          <a:bodyPr/>
          <a:lstStyle/>
          <a:p>
            <a:r>
              <a:rPr lang="de-DE" sz="2000" b="1" i="0" u="none" strike="noStrike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Methodologie</a:t>
            </a:r>
            <a:r>
              <a:rPr lang="de-DE" sz="1800" b="0" i="0">
                <a:solidFill>
                  <a:schemeClr val="tx1">
                    <a:lumMod val="50000"/>
                  </a:schemeClr>
                </a:solidFill>
                <a:effectLst/>
                <a:highlight>
                  <a:srgbClr val="F5F5F5"/>
                </a:highlight>
                <a:latin typeface="Arial" panose="020B0604020202020204" pitchFamily="34" charset="0"/>
              </a:rPr>
              <a:t>​</a:t>
            </a:r>
            <a:endParaRPr lang="de-TF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03CF0-3A8E-CDA8-6C88-B67E2590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26D5-8227-FE33-C889-C7DCA77A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9D41A-6AF9-90C4-46FD-505EAE4E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19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8479EBA-B2C2-B41F-C6C2-4829A577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0" y="1304022"/>
            <a:ext cx="390151" cy="4110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6C5E3E0-27E4-30FD-E982-C74B71BB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22" y="2959028"/>
            <a:ext cx="390151" cy="4110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C8C8D6-612B-21EF-BF5B-D7B24377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9" y="1836103"/>
            <a:ext cx="390151" cy="41102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0228E5-4FBB-3E1F-0DB6-3ACCD626B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9" y="2395605"/>
            <a:ext cx="390151" cy="4110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8C6CC1B-420B-0CB7-AA79-F60EA72A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114634" y="811067"/>
            <a:ext cx="311860" cy="31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800"/>
              <a:t>Was ist genau OptiModuls?</a:t>
            </a:r>
            <a:endParaRPr lang="en" sz="120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de-DE" sz="1800" dirty="0"/>
              <a:t>Umsetzung der Funktionen des </a:t>
            </a:r>
            <a:r>
              <a:rPr lang="de-DE" sz="1800" dirty="0" err="1"/>
              <a:t>Optimoduls</a:t>
            </a:r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800"/>
              <a:t>Wie ist das Projekt organisiert?</a:t>
            </a:r>
            <a:endParaRPr lang="de-DE" sz="180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C31D7-11D9-4425-A4C6-B2F36228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4345E-3B1E-410D-BEF5-5F62E17B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CDB9D-29BB-431E-88BB-10F9EAE6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B00473A5-67A4-46C2-B629-0F51F654F87A}" type="datetime3">
              <a:rPr lang="en-US" smtClean="0"/>
              <a:t>19 December 2024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E10166F-6DCE-DEC4-BC50-6A1B5B9766D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77338" y="1375417"/>
            <a:ext cx="3657103" cy="1109898"/>
          </a:xfrm>
        </p:spPr>
        <p:txBody>
          <a:bodyPr/>
          <a:lstStyle/>
          <a:p>
            <a:r>
              <a:rPr lang="fr-FR" sz="1200" b="1" err="1">
                <a:solidFill>
                  <a:schemeClr val="tx1">
                    <a:lumMod val="5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Projektübersicht</a:t>
            </a:r>
            <a:r>
              <a:rPr lang="fr-FR" sz="1200" b="1">
                <a:solidFill>
                  <a:schemeClr val="tx1">
                    <a:lumMod val="5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 in Jira – </a:t>
            </a:r>
            <a:r>
              <a:rPr lang="fr-FR" sz="1200" b="1" err="1">
                <a:solidFill>
                  <a:schemeClr val="tx1">
                    <a:lumMod val="5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Masterprojekt</a:t>
            </a:r>
            <a:r>
              <a:rPr lang="fr-FR" sz="1200" b="1">
                <a:solidFill>
                  <a:schemeClr val="tx1">
                    <a:lumMod val="50000"/>
                  </a:schemeClr>
                </a:solidFill>
                <a:latin typeface="+mn-lt"/>
                <a:ea typeface="Ayuthaya" pitchFamily="2" charset="-34"/>
                <a:cs typeface="Ayuthaya" pitchFamily="2" charset="-34"/>
              </a:rPr>
              <a:t> Setup</a:t>
            </a:r>
            <a:endParaRPr lang="de-TF" sz="1200" b="1">
              <a:solidFill>
                <a:schemeClr val="tx1">
                  <a:lumMod val="50000"/>
                </a:schemeClr>
              </a:solidFill>
              <a:latin typeface="+mn-lt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274BDC-7984-1F55-9A13-15317ED6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3DD20F-5D45-42F0-27F5-AFB94D045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5421D6-3098-7C3A-1187-F276D6792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0864F6-E4FC-3D67-6DBF-CF1113ED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8" y="500434"/>
            <a:ext cx="829846" cy="829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7E8224-C313-18E2-199B-5B15C5171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056" y="2212187"/>
            <a:ext cx="1320869" cy="1391533"/>
          </a:xfrm>
          <a:prstGeom prst="rect">
            <a:avLst/>
          </a:prstGeom>
        </p:spPr>
      </p:pic>
      <p:pic>
        <p:nvPicPr>
          <p:cNvPr id="2" name="Grafik 1" descr="Ein Bild, das Text, Screenshot, Cartoon, Menschliches Gesicht enthält.&#10;&#10;Beschreibung automatisch generiert.">
            <a:extLst>
              <a:ext uri="{FF2B5EF4-FFF2-40B4-BE49-F238E27FC236}">
                <a16:creationId xmlns:a16="http://schemas.microsoft.com/office/drawing/2014/main" id="{0D80C1EA-A839-B0E1-401F-1431BC799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492" y="1056883"/>
            <a:ext cx="3666686" cy="359340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145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5AABE5-8ED2-C796-714D-AC36A184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9FE662-14CD-25E0-CF00-D856CBBB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4B56F3-96F3-BBFF-0E7B-D0C906478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8F53D7D8-A13C-F33F-31C8-8852B27DA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7"/>
          <a:stretch/>
        </p:blipFill>
        <p:spPr bwMode="auto">
          <a:xfrm>
            <a:off x="1657350" y="1423284"/>
            <a:ext cx="6417150" cy="2943956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86C9938-608A-DD75-99FD-5F74C3938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5" y="2119897"/>
            <a:ext cx="857814" cy="90370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C16C949-0E0E-74C7-3B8E-C3F972731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121" y="345928"/>
            <a:ext cx="677333" cy="677333"/>
          </a:xfrm>
          <a:prstGeom prst="rect">
            <a:avLst/>
          </a:prstGeom>
        </p:spPr>
      </p:pic>
      <p:sp>
        <p:nvSpPr>
          <p:cNvPr id="9" name="Titre 2">
            <a:extLst>
              <a:ext uri="{FF2B5EF4-FFF2-40B4-BE49-F238E27FC236}">
                <a16:creationId xmlns:a16="http://schemas.microsoft.com/office/drawing/2014/main" id="{508C0C26-673B-468A-A25B-81EB09198247}"/>
              </a:ext>
            </a:extLst>
          </p:cNvPr>
          <p:cNvSpPr txBox="1">
            <a:spLocks/>
          </p:cNvSpPr>
          <p:nvPr/>
        </p:nvSpPr>
        <p:spPr>
          <a:xfrm>
            <a:off x="3437454" y="420246"/>
            <a:ext cx="2677595" cy="6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fr-FR" sz="1800" b="1" err="1">
                <a:solidFill>
                  <a:schemeClr val="tx1">
                    <a:lumMod val="50000"/>
                  </a:schemeClr>
                </a:solidFill>
                <a:latin typeface="+mn-lt"/>
              </a:rPr>
              <a:t>Mitglieder</a:t>
            </a:r>
            <a:r>
              <a:rPr lang="fr-FR" sz="1800" b="1">
                <a:solidFill>
                  <a:schemeClr val="tx1">
                    <a:lumMod val="50000"/>
                  </a:schemeClr>
                </a:solidFill>
                <a:latin typeface="+mn-lt"/>
              </a:rPr>
              <a:t> </a:t>
            </a:r>
            <a:r>
              <a:rPr lang="fr-FR" sz="1800" b="1" err="1">
                <a:solidFill>
                  <a:schemeClr val="tx1">
                    <a:lumMod val="50000"/>
                  </a:schemeClr>
                </a:solidFill>
                <a:latin typeface="+mn-lt"/>
              </a:rPr>
              <a:t>hinzufügen</a:t>
            </a:r>
            <a:endParaRPr lang="de-TF" b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8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A4AC9C1-E7FA-C7FB-818C-BA1CA5D3CFC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37455" y="420246"/>
            <a:ext cx="2035200" cy="635883"/>
          </a:xfrm>
        </p:spPr>
        <p:txBody>
          <a:bodyPr/>
          <a:lstStyle/>
          <a:p>
            <a:r>
              <a:rPr lang="de-DE" sz="1800" b="1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  <a:r>
              <a:rPr lang="de-DE" sz="1800" b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b="1" err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br>
              <a:rPr lang="de-TF" sz="1800" b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TF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CE5CB-76AC-FFDA-969B-6A27A47F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CBB19A-488C-269F-09CF-0232C7668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55FA2F-1DE9-209F-B636-4CA6046A3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4A299FB-BA06-D755-CF04-9D69FE816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" t="1458" r="1792" b="2068"/>
          <a:stretch/>
        </p:blipFill>
        <p:spPr bwMode="auto">
          <a:xfrm>
            <a:off x="1367905" y="1462087"/>
            <a:ext cx="2764790" cy="2943225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2BF65AA-17D5-8F82-0EC1-46F00A572F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8" t="1226" r="1293" b="2106"/>
          <a:stretch/>
        </p:blipFill>
        <p:spPr bwMode="auto">
          <a:xfrm>
            <a:off x="4721860" y="1477327"/>
            <a:ext cx="2764790" cy="2927985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itre 2">
            <a:extLst>
              <a:ext uri="{FF2B5EF4-FFF2-40B4-BE49-F238E27FC236}">
                <a16:creationId xmlns:a16="http://schemas.microsoft.com/office/drawing/2014/main" id="{EBE71AD0-7ED8-E4F4-CE2F-136BB2A1C409}"/>
              </a:ext>
            </a:extLst>
          </p:cNvPr>
          <p:cNvSpPr txBox="1">
            <a:spLocks/>
          </p:cNvSpPr>
          <p:nvPr/>
        </p:nvSpPr>
        <p:spPr>
          <a:xfrm>
            <a:off x="2097495" y="963170"/>
            <a:ext cx="2035200" cy="6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de-DE" sz="1800" b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de-TF" sz="800">
                <a:solidFill>
                  <a:schemeClr val="tx1">
                    <a:lumMod val="50000"/>
                  </a:schemeClr>
                </a:solidFill>
                <a:effectLst/>
              </a:rPr>
              <a:t> </a:t>
            </a:r>
            <a:endParaRPr lang="de-TF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itre 2">
            <a:extLst>
              <a:ext uri="{FF2B5EF4-FFF2-40B4-BE49-F238E27FC236}">
                <a16:creationId xmlns:a16="http://schemas.microsoft.com/office/drawing/2014/main" id="{3D26BD30-BADC-FCE0-357B-BBD743374577}"/>
              </a:ext>
            </a:extLst>
          </p:cNvPr>
          <p:cNvSpPr txBox="1">
            <a:spLocks/>
          </p:cNvSpPr>
          <p:nvPr/>
        </p:nvSpPr>
        <p:spPr>
          <a:xfrm>
            <a:off x="5321518" y="1002098"/>
            <a:ext cx="2035200" cy="6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de-DE" sz="1800" b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de-TF" sz="800" b="1">
                <a:solidFill>
                  <a:schemeClr val="tx1">
                    <a:lumMod val="50000"/>
                  </a:schemeClr>
                </a:solidFill>
                <a:effectLst/>
              </a:rPr>
              <a:t> </a:t>
            </a:r>
            <a:endParaRPr lang="de-TF" b="1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8FD054F-CD1A-D894-DB24-CA50AFA78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95" y="1082839"/>
            <a:ext cx="270400" cy="270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AB0643B-98A3-D088-2A3D-D8CEF9B0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128" y="1115376"/>
            <a:ext cx="270400" cy="2704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BC3B8D3-D8B7-9A79-73FD-05627907D5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498" y="242031"/>
            <a:ext cx="599882" cy="5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0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226F3E-8B86-8121-5E12-3AA8C73A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FDCFB-2E3D-3A18-36F0-40CC7B151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6ADA3-E377-A85A-F22D-45CAA5166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024DC8-35C8-CE93-18DE-1728C6019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" t="3123" r="1792" b="2924"/>
          <a:stretch/>
        </p:blipFill>
        <p:spPr bwMode="auto">
          <a:xfrm>
            <a:off x="262890" y="1122680"/>
            <a:ext cx="2764790" cy="2967354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51F52FC-DC93-0B3C-1D67-11B1778C9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" t="2699" r="1935" b="3095"/>
          <a:stretch/>
        </p:blipFill>
        <p:spPr bwMode="auto">
          <a:xfrm>
            <a:off x="3189605" y="1122680"/>
            <a:ext cx="2764790" cy="2967355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4BBF7DF0-4BDD-3433-10EB-8785CA99D1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14" t="2988" r="1951" b="2249"/>
          <a:stretch/>
        </p:blipFill>
        <p:spPr bwMode="auto">
          <a:xfrm>
            <a:off x="6115050" y="1122680"/>
            <a:ext cx="2766060" cy="2941320"/>
          </a:xfrm>
          <a:prstGeom prst="rect">
            <a:avLst/>
          </a:prstGeom>
          <a:ln w="2857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itre 2">
            <a:extLst>
              <a:ext uri="{FF2B5EF4-FFF2-40B4-BE49-F238E27FC236}">
                <a16:creationId xmlns:a16="http://schemas.microsoft.com/office/drawing/2014/main" id="{2099C0D9-7A26-4F30-62E0-6EC2F9DFDD90}"/>
              </a:ext>
            </a:extLst>
          </p:cNvPr>
          <p:cNvSpPr txBox="1">
            <a:spLocks/>
          </p:cNvSpPr>
          <p:nvPr/>
        </p:nvSpPr>
        <p:spPr>
          <a:xfrm>
            <a:off x="1033279" y="645227"/>
            <a:ext cx="2035200" cy="6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de-DE" sz="1800" b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Dokumentation</a:t>
            </a:r>
            <a:r>
              <a:rPr lang="de-TF" sz="800" b="1">
                <a:solidFill>
                  <a:schemeClr val="tx1">
                    <a:lumMod val="50000"/>
                  </a:schemeClr>
                </a:solidFill>
                <a:effectLst/>
              </a:rPr>
              <a:t>  </a:t>
            </a:r>
            <a:endParaRPr lang="de-TF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Titre 2">
            <a:extLst>
              <a:ext uri="{FF2B5EF4-FFF2-40B4-BE49-F238E27FC236}">
                <a16:creationId xmlns:a16="http://schemas.microsoft.com/office/drawing/2014/main" id="{5E8CFF40-3301-5492-F331-ACE214B6BA08}"/>
              </a:ext>
            </a:extLst>
          </p:cNvPr>
          <p:cNvSpPr txBox="1">
            <a:spLocks/>
          </p:cNvSpPr>
          <p:nvPr/>
        </p:nvSpPr>
        <p:spPr>
          <a:xfrm>
            <a:off x="3837598" y="645228"/>
            <a:ext cx="2035200" cy="6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de-DE" sz="1800" b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Recherche</a:t>
            </a:r>
            <a:r>
              <a:rPr lang="de-TF" sz="800">
                <a:solidFill>
                  <a:schemeClr val="tx1">
                    <a:lumMod val="50000"/>
                  </a:schemeClr>
                </a:solidFill>
                <a:effectLst/>
              </a:rPr>
              <a:t>  </a:t>
            </a:r>
            <a:endParaRPr lang="de-TF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itre 2">
            <a:extLst>
              <a:ext uri="{FF2B5EF4-FFF2-40B4-BE49-F238E27FC236}">
                <a16:creationId xmlns:a16="http://schemas.microsoft.com/office/drawing/2014/main" id="{B48EE41C-EDA2-CEFA-9610-D923C2E8B3C7}"/>
              </a:ext>
            </a:extLst>
          </p:cNvPr>
          <p:cNvSpPr txBox="1">
            <a:spLocks/>
          </p:cNvSpPr>
          <p:nvPr/>
        </p:nvSpPr>
        <p:spPr>
          <a:xfrm>
            <a:off x="6751841" y="645227"/>
            <a:ext cx="2035200" cy="635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de-DE" sz="1800" b="1"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</a:t>
            </a:r>
            <a:r>
              <a:rPr lang="de-TF" sz="800">
                <a:solidFill>
                  <a:schemeClr val="tx1">
                    <a:lumMod val="50000"/>
                  </a:schemeClr>
                </a:solidFill>
                <a:effectLst/>
              </a:rPr>
              <a:t>  </a:t>
            </a:r>
            <a:endParaRPr lang="de-TF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9AA5D67-4600-CC05-B535-8DE3180FE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27" y="748754"/>
            <a:ext cx="270400" cy="2704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788594B-466D-F086-76AC-74CD51B15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801" y="748754"/>
            <a:ext cx="270400" cy="2704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DD849CE-F375-50F7-E0B5-D5F2FEFAA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589" y="781509"/>
            <a:ext cx="270400" cy="2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2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779FDD7-A0CC-F9D4-91CB-E4E4BAF4D0C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89652" y="653174"/>
            <a:ext cx="3534046" cy="558931"/>
          </a:xfrm>
        </p:spPr>
        <p:txBody>
          <a:bodyPr/>
          <a:lstStyle/>
          <a:p>
            <a:r>
              <a:rPr lang="de-TF" sz="2000" b="1">
                <a:solidFill>
                  <a:schemeClr val="tx1">
                    <a:lumMod val="50000"/>
                  </a:schemeClr>
                </a:solidFill>
              </a:rPr>
              <a:t>Workflow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23646D-7A15-98E5-0156-A87A6B70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7FAF01-56C1-BD38-AF0B-3241913DA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162B63-3940-A288-F115-5EE64D1D7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2880E4B8-68A3-0329-DD15-6708A163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241" y="1426753"/>
            <a:ext cx="5972810" cy="251396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487ABE2-4324-52B3-BA67-AFDD567C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0" y="651126"/>
            <a:ext cx="551656" cy="55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50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7E6E9E-AA6D-56E2-6BE9-1FD95028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55A741-D37E-710B-182C-53A4A60B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40A5D-7E93-1F36-6B06-AF039A30F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8622615-3027-4506-D5F1-FC42DA157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94" y="1488712"/>
            <a:ext cx="6556541" cy="28916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50794968-C71B-83BF-1BB3-DA8AE87909DF}"/>
              </a:ext>
            </a:extLst>
          </p:cNvPr>
          <p:cNvSpPr txBox="1">
            <a:spLocks/>
          </p:cNvSpPr>
          <p:nvPr/>
        </p:nvSpPr>
        <p:spPr>
          <a:xfrm>
            <a:off x="3582100" y="653174"/>
            <a:ext cx="3441598" cy="55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5000" b="0" i="0" u="none" strike="noStrike" cap="none">
                <a:solidFill>
                  <a:schemeClr val="bg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olos Text Medium"/>
              <a:buNone/>
              <a:defRPr sz="6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>
              <a:lnSpc>
                <a:spcPct val="114999"/>
              </a:lnSpc>
            </a:pPr>
            <a:r>
              <a:rPr lang="de-TF" sz="2000" b="1">
                <a:solidFill>
                  <a:schemeClr val="tx1">
                    <a:lumMod val="50000"/>
                  </a:schemeClr>
                </a:solidFill>
              </a:rPr>
              <a:t>Projekt-Board</a:t>
            </a:r>
            <a:endParaRPr lang="de-DE"/>
          </a:p>
        </p:txBody>
      </p:sp>
      <p:pic>
        <p:nvPicPr>
          <p:cNvPr id="11" name="Grafik 10" descr="Ein Bild, das Grafiken, Kreis, gelb, Symbol enthält.&#10;&#10;Beschreibung automatisch generiert.">
            <a:extLst>
              <a:ext uri="{FF2B5EF4-FFF2-40B4-BE49-F238E27FC236}">
                <a16:creationId xmlns:a16="http://schemas.microsoft.com/office/drawing/2014/main" id="{95072079-7069-F123-6469-8001A1F3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058" y="653863"/>
            <a:ext cx="727262" cy="5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1D560F02-11E8-16FD-A0CF-1FD113AFE1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480601"/>
              </p:ext>
            </p:extLst>
          </p:nvPr>
        </p:nvGraphicFramePr>
        <p:xfrm>
          <a:off x="373711" y="1325807"/>
          <a:ext cx="8055239" cy="2975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368A0BD-5B3E-460D-96D3-CBAF7F2B27F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686050" y="564617"/>
            <a:ext cx="3101527" cy="761190"/>
          </a:xfrm>
        </p:spPr>
        <p:txBody>
          <a:bodyPr/>
          <a:lstStyle/>
          <a:p>
            <a:pPr algn="ctr"/>
            <a:r>
              <a:rPr lang="en-US" sz="3200" b="1">
                <a:solidFill>
                  <a:schemeClr val="tx1">
                    <a:lumMod val="50000"/>
                  </a:schemeClr>
                </a:solidFill>
              </a:rPr>
              <a:t>Zeitplan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950AB-DEBF-4ECE-8FFE-BF212736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4532-0993-4DC6-9D5D-E30F6B3AE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66496-E463-4434-BC17-6E0D2255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2C918F83-70F3-4881-B491-039C29622B35}" type="datetime3">
              <a:rPr lang="en-US" smtClean="0"/>
              <a:t>19 December 2024</a:t>
            </a:fld>
            <a:endParaRPr lang="en-US"/>
          </a:p>
        </p:txBody>
      </p:sp>
      <p:cxnSp>
        <p:nvCxnSpPr>
          <p:cNvPr id="12" name="Connecteur en arc 11">
            <a:extLst>
              <a:ext uri="{FF2B5EF4-FFF2-40B4-BE49-F238E27FC236}">
                <a16:creationId xmlns:a16="http://schemas.microsoft.com/office/drawing/2014/main" id="{4A989EAA-9152-58A1-CE90-0D609BECACF4}"/>
              </a:ext>
            </a:extLst>
          </p:cNvPr>
          <p:cNvCxnSpPr/>
          <p:nvPr/>
        </p:nvCxnSpPr>
        <p:spPr>
          <a:xfrm rot="16200000" flipH="1">
            <a:off x="4202679" y="3013975"/>
            <a:ext cx="397302" cy="244549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rc 15">
            <a:extLst>
              <a:ext uri="{FF2B5EF4-FFF2-40B4-BE49-F238E27FC236}">
                <a16:creationId xmlns:a16="http://schemas.microsoft.com/office/drawing/2014/main" id="{09D5EF66-3F01-C7B6-0307-2FA9D7B8956D}"/>
              </a:ext>
            </a:extLst>
          </p:cNvPr>
          <p:cNvCxnSpPr/>
          <p:nvPr/>
        </p:nvCxnSpPr>
        <p:spPr>
          <a:xfrm rot="16200000" flipH="1">
            <a:off x="2127733" y="2890108"/>
            <a:ext cx="397302" cy="244549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rc 18">
            <a:extLst>
              <a:ext uri="{FF2B5EF4-FFF2-40B4-BE49-F238E27FC236}">
                <a16:creationId xmlns:a16="http://schemas.microsoft.com/office/drawing/2014/main" id="{A0A9DBD0-064B-14B7-8647-F2CFBA2CD595}"/>
              </a:ext>
            </a:extLst>
          </p:cNvPr>
          <p:cNvCxnSpPr/>
          <p:nvPr/>
        </p:nvCxnSpPr>
        <p:spPr>
          <a:xfrm rot="16200000" flipH="1">
            <a:off x="6259299" y="3013975"/>
            <a:ext cx="397302" cy="244549"/>
          </a:xfrm>
          <a:prstGeom prst="curved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98B5E1C7-E4B1-0CD4-C73C-E7EE49D019B7}"/>
              </a:ext>
            </a:extLst>
          </p:cNvPr>
          <p:cNvSpPr/>
          <p:nvPr/>
        </p:nvSpPr>
        <p:spPr>
          <a:xfrm>
            <a:off x="2204109" y="2158409"/>
            <a:ext cx="20230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TF"/>
          </a:p>
        </p:txBody>
      </p:sp>
      <p:sp>
        <p:nvSpPr>
          <p:cNvPr id="21" name="Flèche vers la droite 20">
            <a:extLst>
              <a:ext uri="{FF2B5EF4-FFF2-40B4-BE49-F238E27FC236}">
                <a16:creationId xmlns:a16="http://schemas.microsoft.com/office/drawing/2014/main" id="{E38D108C-05D8-3E7A-CFE7-2E3A0ACB90F7}"/>
              </a:ext>
            </a:extLst>
          </p:cNvPr>
          <p:cNvSpPr/>
          <p:nvPr/>
        </p:nvSpPr>
        <p:spPr>
          <a:xfrm>
            <a:off x="4236813" y="2135549"/>
            <a:ext cx="20230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TF"/>
          </a:p>
        </p:txBody>
      </p:sp>
      <p:sp>
        <p:nvSpPr>
          <p:cNvPr id="22" name="Flèche vers la droite 21">
            <a:extLst>
              <a:ext uri="{FF2B5EF4-FFF2-40B4-BE49-F238E27FC236}">
                <a16:creationId xmlns:a16="http://schemas.microsoft.com/office/drawing/2014/main" id="{A17AACB4-6B27-C3AA-D06E-0A372ABBBC45}"/>
              </a:ext>
            </a:extLst>
          </p:cNvPr>
          <p:cNvSpPr/>
          <p:nvPr/>
        </p:nvSpPr>
        <p:spPr>
          <a:xfrm>
            <a:off x="6311761" y="2146180"/>
            <a:ext cx="24455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TF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6ACAC0C-2DA5-4136-9638-CE5F4FCC60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4757" y="751019"/>
            <a:ext cx="388386" cy="3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221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7FEFD-F5A6-75FF-7E05-06C16ADA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7423"/>
            <a:ext cx="7704000" cy="630424"/>
          </a:xfrm>
        </p:spPr>
        <p:txBody>
          <a:bodyPr/>
          <a:lstStyle/>
          <a:p>
            <a:pPr algn="l"/>
            <a:r>
              <a:rPr lang="de-DE" sz="2400"/>
              <a:t>Gliederung der wissenschaftlichen Arbeit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29DBCA-F568-A815-1F8E-403B6C54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28860-5779-7CA5-19E2-973E1350F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7DCD7-CC27-3913-71EF-A9EA67E1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09C6A7-FEC9-6373-F337-C258E1CEA97E}"/>
              </a:ext>
            </a:extLst>
          </p:cNvPr>
          <p:cNvSpPr txBox="1"/>
          <p:nvPr/>
        </p:nvSpPr>
        <p:spPr>
          <a:xfrm>
            <a:off x="628650" y="981611"/>
            <a:ext cx="45689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l.  Inhaltsverzeichnis</a:t>
            </a:r>
          </a:p>
          <a:p>
            <a:r>
              <a:rPr lang="de-DE" sz="1200" err="1">
                <a:latin typeface="Golos Text Medium" panose="020B0604020202020204" charset="0"/>
                <a:cs typeface="Golos Text Medium" panose="020B0604020202020204" charset="0"/>
              </a:rPr>
              <a:t>ll</a:t>
            </a:r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. Abbildungsverzeichnis</a:t>
            </a:r>
          </a:p>
          <a:p>
            <a:endParaRPr lang="de-DE" sz="1200">
              <a:latin typeface="Golos Text Medium" panose="020B0604020202020204" charset="0"/>
              <a:cs typeface="Golos Text Medium" panose="020B0604020202020204" charset="0"/>
            </a:endParaRP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1. Einleitung</a:t>
            </a:r>
          </a:p>
          <a:p>
            <a:pPr lvl="2"/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    1.1. Problemstellung   </a:t>
            </a: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    1.2. Zielsetzung der wissenschaftlichen Ausarbeitung</a:t>
            </a: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    1.3. Methodik und Vorgehen</a:t>
            </a:r>
          </a:p>
          <a:p>
            <a:endParaRPr lang="de-DE" sz="1200">
              <a:latin typeface="Golos Text Medium" panose="020B0604020202020204" charset="0"/>
              <a:cs typeface="Golos Text Medium" panose="020B0604020202020204" charset="0"/>
            </a:endParaRP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2. Theoretische Grundlagen</a:t>
            </a:r>
          </a:p>
          <a:p>
            <a:pPr lvl="4"/>
            <a:endParaRPr lang="de-DE" sz="1200">
              <a:latin typeface="Golos Text Medium" panose="020B0604020202020204" charset="0"/>
              <a:cs typeface="Golos Text Medium" panose="020B0604020202020204" charset="0"/>
            </a:endParaRP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3. Implementierung von </a:t>
            </a:r>
            <a:r>
              <a:rPr lang="de-DE" sz="1200" err="1">
                <a:latin typeface="Golos Text Medium" panose="020B0604020202020204" charset="0"/>
                <a:cs typeface="Golos Text Medium" panose="020B0604020202020204" charset="0"/>
              </a:rPr>
              <a:t>OptiModuls</a:t>
            </a:r>
            <a:endParaRPr lang="de-DE" sz="1200">
              <a:latin typeface="Golos Text Medium" panose="020B0604020202020204" charset="0"/>
              <a:cs typeface="Golos Text Medium" panose="020B0604020202020204" charset="0"/>
            </a:endParaRP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     3.1. Fachliche Umsetzung</a:t>
            </a: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     3.2. Design</a:t>
            </a: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     3.3. Technische Umsetzung</a:t>
            </a: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     3.4. Evaluation</a:t>
            </a:r>
          </a:p>
          <a:p>
            <a:endParaRPr lang="de-DE" sz="1200">
              <a:latin typeface="Golos Text Medium" panose="020B0604020202020204" charset="0"/>
              <a:cs typeface="Golos Text Medium" panose="020B0604020202020204" charset="0"/>
            </a:endParaRPr>
          </a:p>
          <a:p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4. Zusammenfassung und Ausblick</a:t>
            </a:r>
          </a:p>
          <a:p>
            <a:endParaRPr lang="de-DE" sz="1200">
              <a:latin typeface="Golos Text Medium" panose="020B0604020202020204" charset="0"/>
              <a:cs typeface="Golos Text Medium" panose="020B0604020202020204" charset="0"/>
            </a:endParaRPr>
          </a:p>
          <a:p>
            <a:r>
              <a:rPr lang="de-DE" sz="1200" err="1">
                <a:latin typeface="Golos Text Medium" panose="020B0604020202020204" charset="0"/>
                <a:cs typeface="Golos Text Medium" panose="020B0604020202020204" charset="0"/>
              </a:rPr>
              <a:t>lll</a:t>
            </a:r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.  Literaturverzeichnis</a:t>
            </a:r>
          </a:p>
          <a:p>
            <a:r>
              <a:rPr lang="de-DE" sz="1200" err="1">
                <a:latin typeface="Golos Text Medium" panose="020B0604020202020204" charset="0"/>
                <a:cs typeface="Golos Text Medium" panose="020B0604020202020204" charset="0"/>
              </a:rPr>
              <a:t>Vl</a:t>
            </a:r>
            <a:r>
              <a:rPr lang="de-DE" sz="1200">
                <a:latin typeface="Golos Text Medium" panose="020B0604020202020204" charset="0"/>
                <a:cs typeface="Golos Text Medium" panose="020B0604020202020204" charset="0"/>
              </a:rPr>
              <a:t>. Anhang</a:t>
            </a:r>
          </a:p>
        </p:txBody>
      </p:sp>
    </p:spTree>
    <p:extLst>
      <p:ext uri="{BB962C8B-B14F-4D97-AF65-F5344CB8AC3E}">
        <p14:creationId xmlns:p14="http://schemas.microsoft.com/office/powerpoint/2010/main" val="1426315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7FEFD-F5A6-75FF-7E05-06C16AD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Bisher gesichtete Literaturen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29DBCA-F568-A815-1F8E-403B6C54F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28860-5779-7CA5-19E2-973E1350F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67DCD7-CC27-3913-71EF-A9EA67E1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ABD7E70-0E7F-6A87-03A0-33736332682C}"/>
              </a:ext>
            </a:extLst>
          </p:cNvPr>
          <p:cNvSpPr txBox="1"/>
          <p:nvPr/>
        </p:nvSpPr>
        <p:spPr>
          <a:xfrm>
            <a:off x="716494" y="1208554"/>
            <a:ext cx="748789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err="1"/>
              <a:t>Modulhandbuch</a:t>
            </a:r>
            <a:r>
              <a:rPr lang="en-US" sz="1200"/>
              <a:t> </a:t>
            </a:r>
            <a:r>
              <a:rPr lang="en-US" sz="1200" err="1"/>
              <a:t>Wirtschaftsinformatik</a:t>
            </a:r>
            <a:endParaRPr lang="de-DE" sz="12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err="1"/>
              <a:t>Schwaber</a:t>
            </a:r>
            <a:r>
              <a:rPr lang="en-US" sz="1200"/>
              <a:t>, K., &amp; Sutherland, J. (2020). The Scrum Guide: The Definitive Guide to Scrum. </a:t>
            </a:r>
            <a:r>
              <a:rPr lang="en-US" sz="1200" err="1"/>
              <a:t>Scrum.org.Russell</a:t>
            </a:r>
            <a:r>
              <a:rPr lang="en-US" sz="1200"/>
              <a:t>, S., &amp; Norvig, P. (2020). Artificial Intelligence: A Modern Approach (4th Edition). Pearson.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err="1"/>
              <a:t>Karyna</a:t>
            </a:r>
            <a:r>
              <a:rPr lang="en-US" sz="1200"/>
              <a:t> </a:t>
            </a:r>
            <a:r>
              <a:rPr lang="en-US" sz="1200" err="1"/>
              <a:t>Naminas</a:t>
            </a:r>
            <a:r>
              <a:rPr lang="en-US" sz="1200"/>
              <a:t>: Machine Learning Algorithm: How to Choose for ML Workflows in 2024, 2024, online </a:t>
            </a:r>
            <a:r>
              <a:rPr lang="en-US" sz="1200" err="1"/>
              <a:t>im</a:t>
            </a:r>
            <a:r>
              <a:rPr lang="en-US" sz="1200"/>
              <a:t> Internet: URL: https://labelyourdata.com/articles/how-to-choose-a-machine-learning-algorithm [Stand 20.11.2024]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err="1"/>
              <a:t>Sarp</a:t>
            </a:r>
            <a:r>
              <a:rPr lang="en-US" sz="1200"/>
              <a:t> </a:t>
            </a:r>
            <a:r>
              <a:rPr lang="en-US" sz="1200" err="1"/>
              <a:t>Nalcin</a:t>
            </a:r>
            <a:r>
              <a:rPr lang="en-US" sz="1200"/>
              <a:t>: </a:t>
            </a:r>
            <a:r>
              <a:rPr lang="en-US" sz="1200" err="1"/>
              <a:t>StandardScaler</a:t>
            </a:r>
            <a:r>
              <a:rPr lang="en-US" sz="1200"/>
              <a:t> vs. </a:t>
            </a:r>
            <a:r>
              <a:rPr lang="en-US" sz="1200" err="1"/>
              <a:t>MinMaxScaler</a:t>
            </a:r>
            <a:r>
              <a:rPr lang="en-US" sz="1200"/>
              <a:t> vs. </a:t>
            </a:r>
            <a:r>
              <a:rPr lang="en-US" sz="1200" err="1"/>
              <a:t>RobustScaler</a:t>
            </a:r>
            <a:r>
              <a:rPr lang="en-US" sz="1200"/>
              <a:t>: Which one to use for your next ML project?, 2022, online </a:t>
            </a:r>
            <a:r>
              <a:rPr lang="en-US" sz="1200" err="1"/>
              <a:t>im</a:t>
            </a:r>
            <a:r>
              <a:rPr lang="en-US" sz="1200"/>
              <a:t> Internet: URL: https://medium.com/@onersarpnalcin/standardscaler-vs-minmaxscaler-vs-robustscaler-which-one-to-use-for-your-next-ml-project-ae5b44f571b9 [Stand 20.11.2024]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/>
              <a:t>Hasan Hüseyin </a:t>
            </a:r>
            <a:r>
              <a:rPr lang="en-US" sz="1200" err="1"/>
              <a:t>Coşgun</a:t>
            </a:r>
            <a:r>
              <a:rPr lang="en-US" sz="1200"/>
              <a:t>: Which data scaling technique should I use?, 2018, online </a:t>
            </a:r>
            <a:r>
              <a:rPr lang="en-US" sz="1200" err="1"/>
              <a:t>im</a:t>
            </a:r>
            <a:r>
              <a:rPr lang="en-US" sz="1200"/>
              <a:t> Internet: URL: https://medium.com/@hhuseyincosgun/which-data-scaling-technique-should-i-use-a1615292061e [Stand 25.12.2024]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/>
              <a:t>McKinney, W. (2022). Python for Data Analysis: Data Wrangling with Pandas, NumPy, and </a:t>
            </a:r>
            <a:r>
              <a:rPr lang="en-US" sz="1200" err="1"/>
              <a:t>Jupyter</a:t>
            </a:r>
            <a:r>
              <a:rPr lang="en-US" sz="1200"/>
              <a:t> (3rd Edition). O'Reilly Media.</a:t>
            </a:r>
          </a:p>
        </p:txBody>
      </p:sp>
    </p:spTree>
    <p:extLst>
      <p:ext uri="{BB962C8B-B14F-4D97-AF65-F5344CB8AC3E}">
        <p14:creationId xmlns:p14="http://schemas.microsoft.com/office/powerpoint/2010/main" val="3455303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AFF6683-189F-A39C-0C8F-8CEB75C58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305" y="824224"/>
            <a:ext cx="6211194" cy="1744429"/>
          </a:xfrm>
        </p:spPr>
        <p:txBody>
          <a:bodyPr/>
          <a:lstStyle/>
          <a:p>
            <a:r>
              <a:rPr lang="de-DE" sz="2800" b="1"/>
              <a:t>Vielen Dank für Ihre Aufmerksamkeit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2AE69-67BB-DB8B-6B22-F300287AA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2CA4AB86-DCC4-42DD-B83A-1053610AD12B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41AF8-9A90-BCAE-FEB0-5ECF6EBC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0D909C-D8F7-5779-08A1-C72B01985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29</a:t>
            </a:fld>
            <a:endParaRPr lang="en-US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8A822BCF-1939-B96C-7511-551E19D35F5C}"/>
              </a:ext>
            </a:extLst>
          </p:cNvPr>
          <p:cNvSpPr txBox="1">
            <a:spLocks/>
          </p:cNvSpPr>
          <p:nvPr/>
        </p:nvSpPr>
        <p:spPr>
          <a:xfrm>
            <a:off x="-1651" y="2417117"/>
            <a:ext cx="6211194" cy="174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6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None/>
              <a:defRPr sz="1400" b="0" i="0" u="none" strike="noStrike" cap="non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r>
              <a:rPr lang="de-DE" sz="2800" b="1"/>
              <a:t>Fragen &amp; Antworten</a:t>
            </a:r>
            <a:endParaRPr lang="de-DE" b="1"/>
          </a:p>
        </p:txBody>
      </p:sp>
      <p:grpSp>
        <p:nvGrpSpPr>
          <p:cNvPr id="153" name="Google Shape;625;p37">
            <a:extLst>
              <a:ext uri="{FF2B5EF4-FFF2-40B4-BE49-F238E27FC236}">
                <a16:creationId xmlns:a16="http://schemas.microsoft.com/office/drawing/2014/main" id="{54EF763F-748E-F9B6-C144-420FACB4DCD9}"/>
              </a:ext>
            </a:extLst>
          </p:cNvPr>
          <p:cNvGrpSpPr/>
          <p:nvPr/>
        </p:nvGrpSpPr>
        <p:grpSpPr>
          <a:xfrm>
            <a:off x="6201673" y="1388432"/>
            <a:ext cx="2384178" cy="3220293"/>
            <a:chOff x="4825898" y="535097"/>
            <a:chExt cx="3683753" cy="4073628"/>
          </a:xfrm>
        </p:grpSpPr>
        <p:grpSp>
          <p:nvGrpSpPr>
            <p:cNvPr id="10" name="Google Shape;626;p37">
              <a:extLst>
                <a:ext uri="{FF2B5EF4-FFF2-40B4-BE49-F238E27FC236}">
                  <a16:creationId xmlns:a16="http://schemas.microsoft.com/office/drawing/2014/main" id="{92416A3E-C9BD-0D3D-B472-CDD43C3D47DF}"/>
                </a:ext>
              </a:extLst>
            </p:cNvPr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31" name="Google Shape;627;p37">
                <a:extLst>
                  <a:ext uri="{FF2B5EF4-FFF2-40B4-BE49-F238E27FC236}">
                    <a16:creationId xmlns:a16="http://schemas.microsoft.com/office/drawing/2014/main" id="{5497415B-C51E-73BE-0A55-6F74C9162463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28;p37">
                <a:extLst>
                  <a:ext uri="{FF2B5EF4-FFF2-40B4-BE49-F238E27FC236}">
                    <a16:creationId xmlns:a16="http://schemas.microsoft.com/office/drawing/2014/main" id="{75CAE236-7BA3-D004-C528-4DD9278C31DC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29;p37">
                <a:extLst>
                  <a:ext uri="{FF2B5EF4-FFF2-40B4-BE49-F238E27FC236}">
                    <a16:creationId xmlns:a16="http://schemas.microsoft.com/office/drawing/2014/main" id="{87773AA4-CBE3-33E0-F6A6-54FEA49DC0F8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0;p37">
                <a:extLst>
                  <a:ext uri="{FF2B5EF4-FFF2-40B4-BE49-F238E27FC236}">
                    <a16:creationId xmlns:a16="http://schemas.microsoft.com/office/drawing/2014/main" id="{170A6E76-4D4D-E021-5FEE-AC02753E798B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1;p37">
                <a:extLst>
                  <a:ext uri="{FF2B5EF4-FFF2-40B4-BE49-F238E27FC236}">
                    <a16:creationId xmlns:a16="http://schemas.microsoft.com/office/drawing/2014/main" id="{5AC6BBF8-3544-00DB-0672-D62D65459C36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32;p37">
                <a:extLst>
                  <a:ext uri="{FF2B5EF4-FFF2-40B4-BE49-F238E27FC236}">
                    <a16:creationId xmlns:a16="http://schemas.microsoft.com/office/drawing/2014/main" id="{F4A9CC0A-1F3C-6368-1349-AAC8F401D2AA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33;p37">
                <a:extLst>
                  <a:ext uri="{FF2B5EF4-FFF2-40B4-BE49-F238E27FC236}">
                    <a16:creationId xmlns:a16="http://schemas.microsoft.com/office/drawing/2014/main" id="{3BFDD252-E305-CA1B-685F-5AA3AF273117}"/>
                  </a:ext>
                </a:extLst>
              </p:cNvPr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34;p37">
                <a:extLst>
                  <a:ext uri="{FF2B5EF4-FFF2-40B4-BE49-F238E27FC236}">
                    <a16:creationId xmlns:a16="http://schemas.microsoft.com/office/drawing/2014/main" id="{042EE492-B185-CF3B-1253-6FCB9CD76B14}"/>
                  </a:ext>
                </a:extLst>
              </p:cNvPr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35;p37">
                <a:extLst>
                  <a:ext uri="{FF2B5EF4-FFF2-40B4-BE49-F238E27FC236}">
                    <a16:creationId xmlns:a16="http://schemas.microsoft.com/office/drawing/2014/main" id="{6A52697D-7B65-5501-1CA7-B05C114670ED}"/>
                  </a:ext>
                </a:extLst>
              </p:cNvPr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36;p37">
                <a:extLst>
                  <a:ext uri="{FF2B5EF4-FFF2-40B4-BE49-F238E27FC236}">
                    <a16:creationId xmlns:a16="http://schemas.microsoft.com/office/drawing/2014/main" id="{541EFAE8-345B-3362-2A8F-15B6388D5D18}"/>
                  </a:ext>
                </a:extLst>
              </p:cNvPr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37;p37">
                <a:extLst>
                  <a:ext uri="{FF2B5EF4-FFF2-40B4-BE49-F238E27FC236}">
                    <a16:creationId xmlns:a16="http://schemas.microsoft.com/office/drawing/2014/main" id="{6676A02C-201E-31CF-193A-2398CCCB3073}"/>
                  </a:ext>
                </a:extLst>
              </p:cNvPr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38;p37">
                <a:extLst>
                  <a:ext uri="{FF2B5EF4-FFF2-40B4-BE49-F238E27FC236}">
                    <a16:creationId xmlns:a16="http://schemas.microsoft.com/office/drawing/2014/main" id="{7FDB84C5-5981-45E0-3FD6-D78B0BB87F44}"/>
                  </a:ext>
                </a:extLst>
              </p:cNvPr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39;p37">
                <a:extLst>
                  <a:ext uri="{FF2B5EF4-FFF2-40B4-BE49-F238E27FC236}">
                    <a16:creationId xmlns:a16="http://schemas.microsoft.com/office/drawing/2014/main" id="{9D6D88BA-96BB-3E6E-DFB7-C7832C40BD6A}"/>
                  </a:ext>
                </a:extLst>
              </p:cNvPr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0;p37">
                <a:extLst>
                  <a:ext uri="{FF2B5EF4-FFF2-40B4-BE49-F238E27FC236}">
                    <a16:creationId xmlns:a16="http://schemas.microsoft.com/office/drawing/2014/main" id="{D638C976-CF93-BC00-70BD-E0809EE43D8E}"/>
                  </a:ext>
                </a:extLst>
              </p:cNvPr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1;p37">
                <a:extLst>
                  <a:ext uri="{FF2B5EF4-FFF2-40B4-BE49-F238E27FC236}">
                    <a16:creationId xmlns:a16="http://schemas.microsoft.com/office/drawing/2014/main" id="{6483F67A-0A58-5758-DE1E-72F0E5214082}"/>
                  </a:ext>
                </a:extLst>
              </p:cNvPr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42;p37">
                <a:extLst>
                  <a:ext uri="{FF2B5EF4-FFF2-40B4-BE49-F238E27FC236}">
                    <a16:creationId xmlns:a16="http://schemas.microsoft.com/office/drawing/2014/main" id="{1B9E72CA-3162-93FE-5F2B-FE195AA3405D}"/>
                  </a:ext>
                </a:extLst>
              </p:cNvPr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43;p37">
                <a:extLst>
                  <a:ext uri="{FF2B5EF4-FFF2-40B4-BE49-F238E27FC236}">
                    <a16:creationId xmlns:a16="http://schemas.microsoft.com/office/drawing/2014/main" id="{F14E8AB5-A5EC-DDFB-14CC-BD7EAEFB8010}"/>
                  </a:ext>
                </a:extLst>
              </p:cNvPr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44;p37">
                <a:extLst>
                  <a:ext uri="{FF2B5EF4-FFF2-40B4-BE49-F238E27FC236}">
                    <a16:creationId xmlns:a16="http://schemas.microsoft.com/office/drawing/2014/main" id="{06D7021D-0458-D17C-96B4-DD756F1774D9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45;p37">
                <a:extLst>
                  <a:ext uri="{FF2B5EF4-FFF2-40B4-BE49-F238E27FC236}">
                    <a16:creationId xmlns:a16="http://schemas.microsoft.com/office/drawing/2014/main" id="{1FF543AB-43DF-9710-DE2C-39E97C585353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46;p37">
                <a:extLst>
                  <a:ext uri="{FF2B5EF4-FFF2-40B4-BE49-F238E27FC236}">
                    <a16:creationId xmlns:a16="http://schemas.microsoft.com/office/drawing/2014/main" id="{98E63172-7B17-B344-6425-E1EF94DBA204}"/>
                  </a:ext>
                </a:extLst>
              </p:cNvPr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47;p37">
                <a:extLst>
                  <a:ext uri="{FF2B5EF4-FFF2-40B4-BE49-F238E27FC236}">
                    <a16:creationId xmlns:a16="http://schemas.microsoft.com/office/drawing/2014/main" id="{26CF1ABB-61AA-6A2F-28A8-7502A09F8685}"/>
                  </a:ext>
                </a:extLst>
              </p:cNvPr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48;p37">
                <a:extLst>
                  <a:ext uri="{FF2B5EF4-FFF2-40B4-BE49-F238E27FC236}">
                    <a16:creationId xmlns:a16="http://schemas.microsoft.com/office/drawing/2014/main" id="{76BEDB09-01B9-BA41-626E-8673BED933F8}"/>
                  </a:ext>
                </a:extLst>
              </p:cNvPr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49;p37">
                <a:extLst>
                  <a:ext uri="{FF2B5EF4-FFF2-40B4-BE49-F238E27FC236}">
                    <a16:creationId xmlns:a16="http://schemas.microsoft.com/office/drawing/2014/main" id="{8D337354-538B-DFB7-D783-1E9C56D11F2D}"/>
                  </a:ext>
                </a:extLst>
              </p:cNvPr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50;p37">
                <a:extLst>
                  <a:ext uri="{FF2B5EF4-FFF2-40B4-BE49-F238E27FC236}">
                    <a16:creationId xmlns:a16="http://schemas.microsoft.com/office/drawing/2014/main" id="{6579868D-993D-CA29-CAF5-840853F77E3B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1;p37">
                <a:extLst>
                  <a:ext uri="{FF2B5EF4-FFF2-40B4-BE49-F238E27FC236}">
                    <a16:creationId xmlns:a16="http://schemas.microsoft.com/office/drawing/2014/main" id="{7C3CBC96-D44C-03CD-970F-817E31DAD426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52;p37">
                <a:extLst>
                  <a:ext uri="{FF2B5EF4-FFF2-40B4-BE49-F238E27FC236}">
                    <a16:creationId xmlns:a16="http://schemas.microsoft.com/office/drawing/2014/main" id="{588CA0FA-8FE6-EB2C-921A-6D270428B630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53;p37">
                <a:extLst>
                  <a:ext uri="{FF2B5EF4-FFF2-40B4-BE49-F238E27FC236}">
                    <a16:creationId xmlns:a16="http://schemas.microsoft.com/office/drawing/2014/main" id="{C08674E7-7A3C-E03E-1DE7-5F7BD0CA9C37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54;p37">
                <a:extLst>
                  <a:ext uri="{FF2B5EF4-FFF2-40B4-BE49-F238E27FC236}">
                    <a16:creationId xmlns:a16="http://schemas.microsoft.com/office/drawing/2014/main" id="{89B924A9-6FBF-8D09-0F55-1123C76B7051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55;p37">
                <a:extLst>
                  <a:ext uri="{FF2B5EF4-FFF2-40B4-BE49-F238E27FC236}">
                    <a16:creationId xmlns:a16="http://schemas.microsoft.com/office/drawing/2014/main" id="{78D09DB5-7C83-64A8-415B-0B5D96D18722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56;p37">
                <a:extLst>
                  <a:ext uri="{FF2B5EF4-FFF2-40B4-BE49-F238E27FC236}">
                    <a16:creationId xmlns:a16="http://schemas.microsoft.com/office/drawing/2014/main" id="{C8F1F4FC-1032-AA5D-9A48-8EECE9AAF0C6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57;p37">
                <a:extLst>
                  <a:ext uri="{FF2B5EF4-FFF2-40B4-BE49-F238E27FC236}">
                    <a16:creationId xmlns:a16="http://schemas.microsoft.com/office/drawing/2014/main" id="{BE0A259D-7203-F3C6-D8EB-75087E73AC80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58;p37">
                <a:extLst>
                  <a:ext uri="{FF2B5EF4-FFF2-40B4-BE49-F238E27FC236}">
                    <a16:creationId xmlns:a16="http://schemas.microsoft.com/office/drawing/2014/main" id="{3B07F011-262A-4487-0953-89A93CCC0715}"/>
                  </a:ext>
                </a:extLst>
              </p:cNvPr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59;p37">
                <a:extLst>
                  <a:ext uri="{FF2B5EF4-FFF2-40B4-BE49-F238E27FC236}">
                    <a16:creationId xmlns:a16="http://schemas.microsoft.com/office/drawing/2014/main" id="{2608644D-23E1-1848-221E-42F1A4625D28}"/>
                  </a:ext>
                </a:extLst>
              </p:cNvPr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60;p37">
                <a:extLst>
                  <a:ext uri="{FF2B5EF4-FFF2-40B4-BE49-F238E27FC236}">
                    <a16:creationId xmlns:a16="http://schemas.microsoft.com/office/drawing/2014/main" id="{662AEA73-F0B5-D6C2-3FF1-005E984ECBAA}"/>
                  </a:ext>
                </a:extLst>
              </p:cNvPr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61;p37">
                <a:extLst>
                  <a:ext uri="{FF2B5EF4-FFF2-40B4-BE49-F238E27FC236}">
                    <a16:creationId xmlns:a16="http://schemas.microsoft.com/office/drawing/2014/main" id="{B7049B9B-8EAC-6430-6147-BA5C501A147B}"/>
                  </a:ext>
                </a:extLst>
              </p:cNvPr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2;p37">
                <a:extLst>
                  <a:ext uri="{FF2B5EF4-FFF2-40B4-BE49-F238E27FC236}">
                    <a16:creationId xmlns:a16="http://schemas.microsoft.com/office/drawing/2014/main" id="{56BA9E5C-11E1-3E8C-AF88-4D668C6A6EF3}"/>
                  </a:ext>
                </a:extLst>
              </p:cNvPr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63;p37">
                <a:extLst>
                  <a:ext uri="{FF2B5EF4-FFF2-40B4-BE49-F238E27FC236}">
                    <a16:creationId xmlns:a16="http://schemas.microsoft.com/office/drawing/2014/main" id="{6E437F18-663D-503A-34AB-8957DDDD286D}"/>
                  </a:ext>
                </a:extLst>
              </p:cNvPr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64;p37">
                <a:extLst>
                  <a:ext uri="{FF2B5EF4-FFF2-40B4-BE49-F238E27FC236}">
                    <a16:creationId xmlns:a16="http://schemas.microsoft.com/office/drawing/2014/main" id="{60859260-0DF7-C91E-90DB-2DD9A2517B23}"/>
                  </a:ext>
                </a:extLst>
              </p:cNvPr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65;p37">
                <a:extLst>
                  <a:ext uri="{FF2B5EF4-FFF2-40B4-BE49-F238E27FC236}">
                    <a16:creationId xmlns:a16="http://schemas.microsoft.com/office/drawing/2014/main" id="{FBCBBFA7-2EE9-41B3-6E04-038D6A0331F7}"/>
                  </a:ext>
                </a:extLst>
              </p:cNvPr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66;p37">
                <a:extLst>
                  <a:ext uri="{FF2B5EF4-FFF2-40B4-BE49-F238E27FC236}">
                    <a16:creationId xmlns:a16="http://schemas.microsoft.com/office/drawing/2014/main" id="{B9BE8B64-E1BA-0AD3-6EF6-29B431F28734}"/>
                  </a:ext>
                </a:extLst>
              </p:cNvPr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67;p37">
                <a:extLst>
                  <a:ext uri="{FF2B5EF4-FFF2-40B4-BE49-F238E27FC236}">
                    <a16:creationId xmlns:a16="http://schemas.microsoft.com/office/drawing/2014/main" id="{110931A8-DC5A-C2AD-7D11-383FE1F87506}"/>
                  </a:ext>
                </a:extLst>
              </p:cNvPr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68;p37">
                <a:extLst>
                  <a:ext uri="{FF2B5EF4-FFF2-40B4-BE49-F238E27FC236}">
                    <a16:creationId xmlns:a16="http://schemas.microsoft.com/office/drawing/2014/main" id="{EC5000C1-D193-F619-99C4-E79FA58E4D7B}"/>
                  </a:ext>
                </a:extLst>
              </p:cNvPr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69;p37">
                <a:extLst>
                  <a:ext uri="{FF2B5EF4-FFF2-40B4-BE49-F238E27FC236}">
                    <a16:creationId xmlns:a16="http://schemas.microsoft.com/office/drawing/2014/main" id="{580AB5AC-123A-7B60-D311-DAFDF8F974C6}"/>
                  </a:ext>
                </a:extLst>
              </p:cNvPr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70;p37">
                <a:extLst>
                  <a:ext uri="{FF2B5EF4-FFF2-40B4-BE49-F238E27FC236}">
                    <a16:creationId xmlns:a16="http://schemas.microsoft.com/office/drawing/2014/main" id="{3D489A9D-E539-89C0-B4AC-5F89993A74EE}"/>
                  </a:ext>
                </a:extLst>
              </p:cNvPr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71;p37">
                <a:extLst>
                  <a:ext uri="{FF2B5EF4-FFF2-40B4-BE49-F238E27FC236}">
                    <a16:creationId xmlns:a16="http://schemas.microsoft.com/office/drawing/2014/main" id="{0B16121A-7A88-30C0-4BC2-ECE943C14D75}"/>
                  </a:ext>
                </a:extLst>
              </p:cNvPr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72;p37">
                <a:extLst>
                  <a:ext uri="{FF2B5EF4-FFF2-40B4-BE49-F238E27FC236}">
                    <a16:creationId xmlns:a16="http://schemas.microsoft.com/office/drawing/2014/main" id="{FE427EF6-A189-754D-FE56-14C9D4A76798}"/>
                  </a:ext>
                </a:extLst>
              </p:cNvPr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73;p37">
                <a:extLst>
                  <a:ext uri="{FF2B5EF4-FFF2-40B4-BE49-F238E27FC236}">
                    <a16:creationId xmlns:a16="http://schemas.microsoft.com/office/drawing/2014/main" id="{AB1E0912-F6E8-9645-C896-08649133D494}"/>
                  </a:ext>
                </a:extLst>
              </p:cNvPr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74;p37">
                <a:extLst>
                  <a:ext uri="{FF2B5EF4-FFF2-40B4-BE49-F238E27FC236}">
                    <a16:creationId xmlns:a16="http://schemas.microsoft.com/office/drawing/2014/main" id="{FE10AA07-C876-B478-682C-D0C9D46776FF}"/>
                  </a:ext>
                </a:extLst>
              </p:cNvPr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75;p37">
                <a:extLst>
                  <a:ext uri="{FF2B5EF4-FFF2-40B4-BE49-F238E27FC236}">
                    <a16:creationId xmlns:a16="http://schemas.microsoft.com/office/drawing/2014/main" id="{522BBF0F-BAFB-1A58-32D8-EBC9A8893568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76;p37">
                <a:extLst>
                  <a:ext uri="{FF2B5EF4-FFF2-40B4-BE49-F238E27FC236}">
                    <a16:creationId xmlns:a16="http://schemas.microsoft.com/office/drawing/2014/main" id="{9503FC48-125A-EA39-F328-EF5D82898081}"/>
                  </a:ext>
                </a:extLst>
              </p:cNvPr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77;p37">
                <a:extLst>
                  <a:ext uri="{FF2B5EF4-FFF2-40B4-BE49-F238E27FC236}">
                    <a16:creationId xmlns:a16="http://schemas.microsoft.com/office/drawing/2014/main" id="{86D67E9D-0742-D711-E166-E171361F4A41}"/>
                  </a:ext>
                </a:extLst>
              </p:cNvPr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78;p37">
                <a:extLst>
                  <a:ext uri="{FF2B5EF4-FFF2-40B4-BE49-F238E27FC236}">
                    <a16:creationId xmlns:a16="http://schemas.microsoft.com/office/drawing/2014/main" id="{B08E24FB-C48D-80E7-5A22-6E77741FA7A2}"/>
                  </a:ext>
                </a:extLst>
              </p:cNvPr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79;p37">
                <a:extLst>
                  <a:ext uri="{FF2B5EF4-FFF2-40B4-BE49-F238E27FC236}">
                    <a16:creationId xmlns:a16="http://schemas.microsoft.com/office/drawing/2014/main" id="{D9501808-24FF-4667-6933-8B3F7A7377DE}"/>
                  </a:ext>
                </a:extLst>
              </p:cNvPr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80;p37">
                <a:extLst>
                  <a:ext uri="{FF2B5EF4-FFF2-40B4-BE49-F238E27FC236}">
                    <a16:creationId xmlns:a16="http://schemas.microsoft.com/office/drawing/2014/main" id="{1D6B388A-529D-0CB2-077D-E5174ADA5300}"/>
                  </a:ext>
                </a:extLst>
              </p:cNvPr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81;p37">
                <a:extLst>
                  <a:ext uri="{FF2B5EF4-FFF2-40B4-BE49-F238E27FC236}">
                    <a16:creationId xmlns:a16="http://schemas.microsoft.com/office/drawing/2014/main" id="{45B1E057-DBD4-3ACE-9DEB-98D7A09BB33E}"/>
                  </a:ext>
                </a:extLst>
              </p:cNvPr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82;p37">
                <a:extLst>
                  <a:ext uri="{FF2B5EF4-FFF2-40B4-BE49-F238E27FC236}">
                    <a16:creationId xmlns:a16="http://schemas.microsoft.com/office/drawing/2014/main" id="{FC818677-FF3F-14BE-96DA-DA40B767A7EE}"/>
                  </a:ext>
                </a:extLst>
              </p:cNvPr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83;p37">
                <a:extLst>
                  <a:ext uri="{FF2B5EF4-FFF2-40B4-BE49-F238E27FC236}">
                    <a16:creationId xmlns:a16="http://schemas.microsoft.com/office/drawing/2014/main" id="{64B9526F-64C4-55DA-D369-56AF8913A553}"/>
                  </a:ext>
                </a:extLst>
              </p:cNvPr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84;p37">
                <a:extLst>
                  <a:ext uri="{FF2B5EF4-FFF2-40B4-BE49-F238E27FC236}">
                    <a16:creationId xmlns:a16="http://schemas.microsoft.com/office/drawing/2014/main" id="{E1CEF656-2DD5-FFC4-B695-118B489E6414}"/>
                  </a:ext>
                </a:extLst>
              </p:cNvPr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85;p37">
                <a:extLst>
                  <a:ext uri="{FF2B5EF4-FFF2-40B4-BE49-F238E27FC236}">
                    <a16:creationId xmlns:a16="http://schemas.microsoft.com/office/drawing/2014/main" id="{ACFF44D5-9B26-396A-F315-F44B936A39CD}"/>
                  </a:ext>
                </a:extLst>
              </p:cNvPr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86;p37">
                <a:extLst>
                  <a:ext uri="{FF2B5EF4-FFF2-40B4-BE49-F238E27FC236}">
                    <a16:creationId xmlns:a16="http://schemas.microsoft.com/office/drawing/2014/main" id="{266BE367-2AB6-73F4-48E6-EF77EEA7A15E}"/>
                  </a:ext>
                </a:extLst>
              </p:cNvPr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87;p37">
                <a:extLst>
                  <a:ext uri="{FF2B5EF4-FFF2-40B4-BE49-F238E27FC236}">
                    <a16:creationId xmlns:a16="http://schemas.microsoft.com/office/drawing/2014/main" id="{811616D0-1D8A-5DBE-E91D-0DE0F2855E4B}"/>
                  </a:ext>
                </a:extLst>
              </p:cNvPr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88;p37">
                <a:extLst>
                  <a:ext uri="{FF2B5EF4-FFF2-40B4-BE49-F238E27FC236}">
                    <a16:creationId xmlns:a16="http://schemas.microsoft.com/office/drawing/2014/main" id="{1E5826DA-3C29-5287-9364-2AC3EFF03DFA}"/>
                  </a:ext>
                </a:extLst>
              </p:cNvPr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89;p37">
                <a:extLst>
                  <a:ext uri="{FF2B5EF4-FFF2-40B4-BE49-F238E27FC236}">
                    <a16:creationId xmlns:a16="http://schemas.microsoft.com/office/drawing/2014/main" id="{2587B449-E955-6575-1D06-FFA262B03AE2}"/>
                  </a:ext>
                </a:extLst>
              </p:cNvPr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90;p37">
                <a:extLst>
                  <a:ext uri="{FF2B5EF4-FFF2-40B4-BE49-F238E27FC236}">
                    <a16:creationId xmlns:a16="http://schemas.microsoft.com/office/drawing/2014/main" id="{91D674FF-2D44-144D-EC63-3E544DE7D2C0}"/>
                  </a:ext>
                </a:extLst>
              </p:cNvPr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91;p37">
                <a:extLst>
                  <a:ext uri="{FF2B5EF4-FFF2-40B4-BE49-F238E27FC236}">
                    <a16:creationId xmlns:a16="http://schemas.microsoft.com/office/drawing/2014/main" id="{37D84B4F-6F96-68E9-D36E-2D48AAADE404}"/>
                  </a:ext>
                </a:extLst>
              </p:cNvPr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92;p37">
                <a:extLst>
                  <a:ext uri="{FF2B5EF4-FFF2-40B4-BE49-F238E27FC236}">
                    <a16:creationId xmlns:a16="http://schemas.microsoft.com/office/drawing/2014/main" id="{832D4494-F63A-725B-4516-B4A95FF32834}"/>
                  </a:ext>
                </a:extLst>
              </p:cNvPr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93;p37">
                <a:extLst>
                  <a:ext uri="{FF2B5EF4-FFF2-40B4-BE49-F238E27FC236}">
                    <a16:creationId xmlns:a16="http://schemas.microsoft.com/office/drawing/2014/main" id="{B8AB2201-EE26-34FD-C5A2-F4BB1CB63443}"/>
                  </a:ext>
                </a:extLst>
              </p:cNvPr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94;p37">
                <a:extLst>
                  <a:ext uri="{FF2B5EF4-FFF2-40B4-BE49-F238E27FC236}">
                    <a16:creationId xmlns:a16="http://schemas.microsoft.com/office/drawing/2014/main" id="{0142307A-4D09-267F-0558-32AB7966180F}"/>
                  </a:ext>
                </a:extLst>
              </p:cNvPr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95;p37">
                <a:extLst>
                  <a:ext uri="{FF2B5EF4-FFF2-40B4-BE49-F238E27FC236}">
                    <a16:creationId xmlns:a16="http://schemas.microsoft.com/office/drawing/2014/main" id="{43E3925C-8C5D-6E9F-9263-3C8C59BBB48C}"/>
                  </a:ext>
                </a:extLst>
              </p:cNvPr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96;p37">
                <a:extLst>
                  <a:ext uri="{FF2B5EF4-FFF2-40B4-BE49-F238E27FC236}">
                    <a16:creationId xmlns:a16="http://schemas.microsoft.com/office/drawing/2014/main" id="{B46F04F5-1958-292C-E625-21ABE826675D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97;p37">
                <a:extLst>
                  <a:ext uri="{FF2B5EF4-FFF2-40B4-BE49-F238E27FC236}">
                    <a16:creationId xmlns:a16="http://schemas.microsoft.com/office/drawing/2014/main" id="{661EAD03-C503-5A0D-8520-6E3FE6240DE7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98;p37">
                <a:extLst>
                  <a:ext uri="{FF2B5EF4-FFF2-40B4-BE49-F238E27FC236}">
                    <a16:creationId xmlns:a16="http://schemas.microsoft.com/office/drawing/2014/main" id="{4127DAA0-F601-647E-F591-2DAF159E1BEB}"/>
                  </a:ext>
                </a:extLst>
              </p:cNvPr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99;p37">
                <a:extLst>
                  <a:ext uri="{FF2B5EF4-FFF2-40B4-BE49-F238E27FC236}">
                    <a16:creationId xmlns:a16="http://schemas.microsoft.com/office/drawing/2014/main" id="{DACD909C-4915-1AAC-DC9F-91BA32A9030E}"/>
                  </a:ext>
                </a:extLst>
              </p:cNvPr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00;p37">
                <a:extLst>
                  <a:ext uri="{FF2B5EF4-FFF2-40B4-BE49-F238E27FC236}">
                    <a16:creationId xmlns:a16="http://schemas.microsoft.com/office/drawing/2014/main" id="{76FBF9CD-B6C3-6E36-A2EC-076B72F2A410}"/>
                  </a:ext>
                </a:extLst>
              </p:cNvPr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01;p37">
                <a:extLst>
                  <a:ext uri="{FF2B5EF4-FFF2-40B4-BE49-F238E27FC236}">
                    <a16:creationId xmlns:a16="http://schemas.microsoft.com/office/drawing/2014/main" id="{8D124CB0-B1DD-AA6D-8916-B3B55973B2A8}"/>
                  </a:ext>
                </a:extLst>
              </p:cNvPr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02;p37">
                <a:extLst>
                  <a:ext uri="{FF2B5EF4-FFF2-40B4-BE49-F238E27FC236}">
                    <a16:creationId xmlns:a16="http://schemas.microsoft.com/office/drawing/2014/main" id="{4B2A42CD-E6FE-280C-1888-689F836B14F1}"/>
                  </a:ext>
                </a:extLst>
              </p:cNvPr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03;p37">
                <a:extLst>
                  <a:ext uri="{FF2B5EF4-FFF2-40B4-BE49-F238E27FC236}">
                    <a16:creationId xmlns:a16="http://schemas.microsoft.com/office/drawing/2014/main" id="{42C1F698-A0B8-370C-435E-EA6A0944FD64}"/>
                  </a:ext>
                </a:extLst>
              </p:cNvPr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04;p37">
                <a:extLst>
                  <a:ext uri="{FF2B5EF4-FFF2-40B4-BE49-F238E27FC236}">
                    <a16:creationId xmlns:a16="http://schemas.microsoft.com/office/drawing/2014/main" id="{6A8DFAB0-11E2-B290-E107-3877B8E5D23F}"/>
                  </a:ext>
                </a:extLst>
              </p:cNvPr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05;p37">
                <a:extLst>
                  <a:ext uri="{FF2B5EF4-FFF2-40B4-BE49-F238E27FC236}">
                    <a16:creationId xmlns:a16="http://schemas.microsoft.com/office/drawing/2014/main" id="{D3EA6030-184A-80E0-286E-C3B4B3F32B68}"/>
                  </a:ext>
                </a:extLst>
              </p:cNvPr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06;p37">
                <a:extLst>
                  <a:ext uri="{FF2B5EF4-FFF2-40B4-BE49-F238E27FC236}">
                    <a16:creationId xmlns:a16="http://schemas.microsoft.com/office/drawing/2014/main" id="{36ABBAC8-A8CC-C449-FDDC-EA7048D9FE81}"/>
                  </a:ext>
                </a:extLst>
              </p:cNvPr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07;p37">
                <a:extLst>
                  <a:ext uri="{FF2B5EF4-FFF2-40B4-BE49-F238E27FC236}">
                    <a16:creationId xmlns:a16="http://schemas.microsoft.com/office/drawing/2014/main" id="{03815900-B625-67CA-C962-B90958A2B18B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08;p37">
                <a:extLst>
                  <a:ext uri="{FF2B5EF4-FFF2-40B4-BE49-F238E27FC236}">
                    <a16:creationId xmlns:a16="http://schemas.microsoft.com/office/drawing/2014/main" id="{7935D617-1D08-C860-8E09-2E3AF049D67A}"/>
                  </a:ext>
                </a:extLst>
              </p:cNvPr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09;p37">
                <a:extLst>
                  <a:ext uri="{FF2B5EF4-FFF2-40B4-BE49-F238E27FC236}">
                    <a16:creationId xmlns:a16="http://schemas.microsoft.com/office/drawing/2014/main" id="{FE2235EE-3EF6-2F28-D777-2B851B70101C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10;p37">
                <a:extLst>
                  <a:ext uri="{FF2B5EF4-FFF2-40B4-BE49-F238E27FC236}">
                    <a16:creationId xmlns:a16="http://schemas.microsoft.com/office/drawing/2014/main" id="{C00550CF-F7CF-5C93-587A-910F7CD8B9F9}"/>
                  </a:ext>
                </a:extLst>
              </p:cNvPr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11;p37">
                <a:extLst>
                  <a:ext uri="{FF2B5EF4-FFF2-40B4-BE49-F238E27FC236}">
                    <a16:creationId xmlns:a16="http://schemas.microsoft.com/office/drawing/2014/main" id="{61557A54-4E2F-02A1-E311-DF8A9DE112D4}"/>
                  </a:ext>
                </a:extLst>
              </p:cNvPr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12;p37">
                <a:extLst>
                  <a:ext uri="{FF2B5EF4-FFF2-40B4-BE49-F238E27FC236}">
                    <a16:creationId xmlns:a16="http://schemas.microsoft.com/office/drawing/2014/main" id="{7A394BAE-E68D-822C-67D6-223FE06CF418}"/>
                  </a:ext>
                </a:extLst>
              </p:cNvPr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713;p37">
                <a:extLst>
                  <a:ext uri="{FF2B5EF4-FFF2-40B4-BE49-F238E27FC236}">
                    <a16:creationId xmlns:a16="http://schemas.microsoft.com/office/drawing/2014/main" id="{06A7991E-0FA3-7BD7-7DDC-A35016B9235D}"/>
                  </a:ext>
                </a:extLst>
              </p:cNvPr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714;p37">
                <a:extLst>
                  <a:ext uri="{FF2B5EF4-FFF2-40B4-BE49-F238E27FC236}">
                    <a16:creationId xmlns:a16="http://schemas.microsoft.com/office/drawing/2014/main" id="{497771F3-FF51-742B-8E1C-A7B2B0BFC5D9}"/>
                  </a:ext>
                </a:extLst>
              </p:cNvPr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715;p37">
                <a:extLst>
                  <a:ext uri="{FF2B5EF4-FFF2-40B4-BE49-F238E27FC236}">
                    <a16:creationId xmlns:a16="http://schemas.microsoft.com/office/drawing/2014/main" id="{A461F0AD-2FAA-42F1-26DC-95D06B0D7B6B}"/>
                  </a:ext>
                </a:extLst>
              </p:cNvPr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716;p37">
                <a:extLst>
                  <a:ext uri="{FF2B5EF4-FFF2-40B4-BE49-F238E27FC236}">
                    <a16:creationId xmlns:a16="http://schemas.microsoft.com/office/drawing/2014/main" id="{0AA57580-E18B-6D6C-5B28-2EBC99B97711}"/>
                  </a:ext>
                </a:extLst>
              </p:cNvPr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717;p37">
                <a:extLst>
                  <a:ext uri="{FF2B5EF4-FFF2-40B4-BE49-F238E27FC236}">
                    <a16:creationId xmlns:a16="http://schemas.microsoft.com/office/drawing/2014/main" id="{A41D3271-B97B-6D1C-1F56-C0FB70BC9682}"/>
                  </a:ext>
                </a:extLst>
              </p:cNvPr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718;p37">
                <a:extLst>
                  <a:ext uri="{FF2B5EF4-FFF2-40B4-BE49-F238E27FC236}">
                    <a16:creationId xmlns:a16="http://schemas.microsoft.com/office/drawing/2014/main" id="{7246AD26-005D-2493-996D-CAFE5845A98A}"/>
                  </a:ext>
                </a:extLst>
              </p:cNvPr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719;p37">
                <a:extLst>
                  <a:ext uri="{FF2B5EF4-FFF2-40B4-BE49-F238E27FC236}">
                    <a16:creationId xmlns:a16="http://schemas.microsoft.com/office/drawing/2014/main" id="{6EED9F43-BC5B-ADC4-88EF-B67BF5091BA7}"/>
                  </a:ext>
                </a:extLst>
              </p:cNvPr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720;p37">
                <a:extLst>
                  <a:ext uri="{FF2B5EF4-FFF2-40B4-BE49-F238E27FC236}">
                    <a16:creationId xmlns:a16="http://schemas.microsoft.com/office/drawing/2014/main" id="{DFB1A70A-7C6D-4BA9-256E-547320EF475D}"/>
                  </a:ext>
                </a:extLst>
              </p:cNvPr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721;p37">
                <a:extLst>
                  <a:ext uri="{FF2B5EF4-FFF2-40B4-BE49-F238E27FC236}">
                    <a16:creationId xmlns:a16="http://schemas.microsoft.com/office/drawing/2014/main" id="{6B9AD4BE-717F-E68E-F83D-DA2C5531E81B}"/>
                  </a:ext>
                </a:extLst>
              </p:cNvPr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722;p37">
                <a:extLst>
                  <a:ext uri="{FF2B5EF4-FFF2-40B4-BE49-F238E27FC236}">
                    <a16:creationId xmlns:a16="http://schemas.microsoft.com/office/drawing/2014/main" id="{D96A5614-7ECB-B732-95F8-E0C22C79EE62}"/>
                  </a:ext>
                </a:extLst>
              </p:cNvPr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723;p37">
                <a:extLst>
                  <a:ext uri="{FF2B5EF4-FFF2-40B4-BE49-F238E27FC236}">
                    <a16:creationId xmlns:a16="http://schemas.microsoft.com/office/drawing/2014/main" id="{759FFE8C-66D1-C021-8B2C-2A5990131C38}"/>
                  </a:ext>
                </a:extLst>
              </p:cNvPr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724;p37">
                <a:extLst>
                  <a:ext uri="{FF2B5EF4-FFF2-40B4-BE49-F238E27FC236}">
                    <a16:creationId xmlns:a16="http://schemas.microsoft.com/office/drawing/2014/main" id="{22E747E8-9588-C1C1-09AC-86F7ADEC92A3}"/>
                  </a:ext>
                </a:extLst>
              </p:cNvPr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725;p37">
                <a:extLst>
                  <a:ext uri="{FF2B5EF4-FFF2-40B4-BE49-F238E27FC236}">
                    <a16:creationId xmlns:a16="http://schemas.microsoft.com/office/drawing/2014/main" id="{88263DDE-ED2B-F189-C67F-DD0E918939E1}"/>
                  </a:ext>
                </a:extLst>
              </p:cNvPr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726;p37">
                <a:extLst>
                  <a:ext uri="{FF2B5EF4-FFF2-40B4-BE49-F238E27FC236}">
                    <a16:creationId xmlns:a16="http://schemas.microsoft.com/office/drawing/2014/main" id="{13ABBE65-153D-8264-DA15-F5612AC2838E}"/>
                  </a:ext>
                </a:extLst>
              </p:cNvPr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727;p37">
                <a:extLst>
                  <a:ext uri="{FF2B5EF4-FFF2-40B4-BE49-F238E27FC236}">
                    <a16:creationId xmlns:a16="http://schemas.microsoft.com/office/drawing/2014/main" id="{617B9BA7-0E9E-D618-F975-E42E03196A4C}"/>
                  </a:ext>
                </a:extLst>
              </p:cNvPr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728;p37">
                <a:extLst>
                  <a:ext uri="{FF2B5EF4-FFF2-40B4-BE49-F238E27FC236}">
                    <a16:creationId xmlns:a16="http://schemas.microsoft.com/office/drawing/2014/main" id="{0D7EABB8-3530-73FA-FAC1-14E438F29563}"/>
                  </a:ext>
                </a:extLst>
              </p:cNvPr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729;p37">
                <a:extLst>
                  <a:ext uri="{FF2B5EF4-FFF2-40B4-BE49-F238E27FC236}">
                    <a16:creationId xmlns:a16="http://schemas.microsoft.com/office/drawing/2014/main" id="{7C73B26C-DD18-CA64-9346-B69E119FEBB6}"/>
                  </a:ext>
                </a:extLst>
              </p:cNvPr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730;p37">
                <a:extLst>
                  <a:ext uri="{FF2B5EF4-FFF2-40B4-BE49-F238E27FC236}">
                    <a16:creationId xmlns:a16="http://schemas.microsoft.com/office/drawing/2014/main" id="{ECEA8ECB-0754-6F71-B399-6DDCA5629B9E}"/>
                  </a:ext>
                </a:extLst>
              </p:cNvPr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731;p37">
                <a:extLst>
                  <a:ext uri="{FF2B5EF4-FFF2-40B4-BE49-F238E27FC236}">
                    <a16:creationId xmlns:a16="http://schemas.microsoft.com/office/drawing/2014/main" id="{0112114E-1351-8431-ADA2-B1814ACF2CCD}"/>
                  </a:ext>
                </a:extLst>
              </p:cNvPr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732;p37">
                <a:extLst>
                  <a:ext uri="{FF2B5EF4-FFF2-40B4-BE49-F238E27FC236}">
                    <a16:creationId xmlns:a16="http://schemas.microsoft.com/office/drawing/2014/main" id="{FD950675-1A20-0490-FC5F-A415508BD946}"/>
                  </a:ext>
                </a:extLst>
              </p:cNvPr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733;p37">
                <a:extLst>
                  <a:ext uri="{FF2B5EF4-FFF2-40B4-BE49-F238E27FC236}">
                    <a16:creationId xmlns:a16="http://schemas.microsoft.com/office/drawing/2014/main" id="{DD95C2A0-4048-94F3-8F41-8EC67BEA0975}"/>
                  </a:ext>
                </a:extLst>
              </p:cNvPr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734;p37">
                <a:extLst>
                  <a:ext uri="{FF2B5EF4-FFF2-40B4-BE49-F238E27FC236}">
                    <a16:creationId xmlns:a16="http://schemas.microsoft.com/office/drawing/2014/main" id="{3DABC90D-5BCB-882A-EAF5-ABE4AF277569}"/>
                  </a:ext>
                </a:extLst>
              </p:cNvPr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735;p37">
                <a:extLst>
                  <a:ext uri="{FF2B5EF4-FFF2-40B4-BE49-F238E27FC236}">
                    <a16:creationId xmlns:a16="http://schemas.microsoft.com/office/drawing/2014/main" id="{C7957FED-5A1D-FC13-DB78-8DA73089051A}"/>
                  </a:ext>
                </a:extLst>
              </p:cNvPr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736;p37">
                <a:extLst>
                  <a:ext uri="{FF2B5EF4-FFF2-40B4-BE49-F238E27FC236}">
                    <a16:creationId xmlns:a16="http://schemas.microsoft.com/office/drawing/2014/main" id="{E75C4B45-F432-561B-B878-4D8F4D19A742}"/>
                  </a:ext>
                </a:extLst>
              </p:cNvPr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737;p37">
                <a:extLst>
                  <a:ext uri="{FF2B5EF4-FFF2-40B4-BE49-F238E27FC236}">
                    <a16:creationId xmlns:a16="http://schemas.microsoft.com/office/drawing/2014/main" id="{9403DBCF-6CE1-D9E8-2FCC-39E6F6838070}"/>
                  </a:ext>
                </a:extLst>
              </p:cNvPr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738;p37">
                <a:extLst>
                  <a:ext uri="{FF2B5EF4-FFF2-40B4-BE49-F238E27FC236}">
                    <a16:creationId xmlns:a16="http://schemas.microsoft.com/office/drawing/2014/main" id="{201DA7C9-F8BC-69F9-B49B-74554ACC22FC}"/>
                  </a:ext>
                </a:extLst>
              </p:cNvPr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739;p37">
                <a:extLst>
                  <a:ext uri="{FF2B5EF4-FFF2-40B4-BE49-F238E27FC236}">
                    <a16:creationId xmlns:a16="http://schemas.microsoft.com/office/drawing/2014/main" id="{1CEEB238-CCE7-E19E-D89C-B3390BBB8667}"/>
                  </a:ext>
                </a:extLst>
              </p:cNvPr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740;p37">
                <a:extLst>
                  <a:ext uri="{FF2B5EF4-FFF2-40B4-BE49-F238E27FC236}">
                    <a16:creationId xmlns:a16="http://schemas.microsoft.com/office/drawing/2014/main" id="{90C96083-2FAC-9B35-6538-2A3676D7499B}"/>
                  </a:ext>
                </a:extLst>
              </p:cNvPr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741;p37">
                <a:extLst>
                  <a:ext uri="{FF2B5EF4-FFF2-40B4-BE49-F238E27FC236}">
                    <a16:creationId xmlns:a16="http://schemas.microsoft.com/office/drawing/2014/main" id="{86909ACD-C9F5-FA70-8F25-69285796AA6B}"/>
                  </a:ext>
                </a:extLst>
              </p:cNvPr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742;p37">
                <a:extLst>
                  <a:ext uri="{FF2B5EF4-FFF2-40B4-BE49-F238E27FC236}">
                    <a16:creationId xmlns:a16="http://schemas.microsoft.com/office/drawing/2014/main" id="{87685A90-62F9-B5AC-6D35-AE82B586D9FB}"/>
                  </a:ext>
                </a:extLst>
              </p:cNvPr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743;p37">
                <a:extLst>
                  <a:ext uri="{FF2B5EF4-FFF2-40B4-BE49-F238E27FC236}">
                    <a16:creationId xmlns:a16="http://schemas.microsoft.com/office/drawing/2014/main" id="{422D9669-37FB-AABA-8781-721D82AF278D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744;p37">
                <a:extLst>
                  <a:ext uri="{FF2B5EF4-FFF2-40B4-BE49-F238E27FC236}">
                    <a16:creationId xmlns:a16="http://schemas.microsoft.com/office/drawing/2014/main" id="{A0550455-A5EC-1936-E774-839E7E6D48F2}"/>
                  </a:ext>
                </a:extLst>
              </p:cNvPr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745;p37">
                <a:extLst>
                  <a:ext uri="{FF2B5EF4-FFF2-40B4-BE49-F238E27FC236}">
                    <a16:creationId xmlns:a16="http://schemas.microsoft.com/office/drawing/2014/main" id="{42D915C3-FE9E-490F-3908-94C9AD0BEE03}"/>
                  </a:ext>
                </a:extLst>
              </p:cNvPr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46;p37">
                <a:extLst>
                  <a:ext uri="{FF2B5EF4-FFF2-40B4-BE49-F238E27FC236}">
                    <a16:creationId xmlns:a16="http://schemas.microsoft.com/office/drawing/2014/main" id="{0BED33B6-A45A-2486-2CA4-EE17E308D010}"/>
                  </a:ext>
                </a:extLst>
              </p:cNvPr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47;p37">
                <a:extLst>
                  <a:ext uri="{FF2B5EF4-FFF2-40B4-BE49-F238E27FC236}">
                    <a16:creationId xmlns:a16="http://schemas.microsoft.com/office/drawing/2014/main" id="{75E34FCE-2A33-EFA3-0DE9-F25F87AFF014}"/>
                  </a:ext>
                </a:extLst>
              </p:cNvPr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748;p37">
                <a:extLst>
                  <a:ext uri="{FF2B5EF4-FFF2-40B4-BE49-F238E27FC236}">
                    <a16:creationId xmlns:a16="http://schemas.microsoft.com/office/drawing/2014/main" id="{697CA688-B41F-C92D-87C1-691501167750}"/>
                  </a:ext>
                </a:extLst>
              </p:cNvPr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749;p37">
              <a:extLst>
                <a:ext uri="{FF2B5EF4-FFF2-40B4-BE49-F238E27FC236}">
                  <a16:creationId xmlns:a16="http://schemas.microsoft.com/office/drawing/2014/main" id="{169A31E3-E4F6-C0B7-C4A5-99B309C12A2C}"/>
                </a:ext>
              </a:extLst>
            </p:cNvPr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25" name="Google Shape;750;p37">
                <a:extLst>
                  <a:ext uri="{FF2B5EF4-FFF2-40B4-BE49-F238E27FC236}">
                    <a16:creationId xmlns:a16="http://schemas.microsoft.com/office/drawing/2014/main" id="{478E8E91-65ED-A9CE-B62C-D2F784EE7E65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51;p37">
                <a:extLst>
                  <a:ext uri="{FF2B5EF4-FFF2-40B4-BE49-F238E27FC236}">
                    <a16:creationId xmlns:a16="http://schemas.microsoft.com/office/drawing/2014/main" id="{18206CC2-F9F8-02F1-8A21-7CAA9D7B9800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52;p37">
                <a:extLst>
                  <a:ext uri="{FF2B5EF4-FFF2-40B4-BE49-F238E27FC236}">
                    <a16:creationId xmlns:a16="http://schemas.microsoft.com/office/drawing/2014/main" id="{FE0276F1-A363-01F4-D303-39679E6A45BC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53;p37">
                <a:extLst>
                  <a:ext uri="{FF2B5EF4-FFF2-40B4-BE49-F238E27FC236}">
                    <a16:creationId xmlns:a16="http://schemas.microsoft.com/office/drawing/2014/main" id="{C14B670A-3127-1168-4DE1-BCCC69E455BE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54;p37">
                <a:extLst>
                  <a:ext uri="{FF2B5EF4-FFF2-40B4-BE49-F238E27FC236}">
                    <a16:creationId xmlns:a16="http://schemas.microsoft.com/office/drawing/2014/main" id="{3B20676E-F706-5C95-B9F0-1624F1C3E923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55;p37">
                <a:extLst>
                  <a:ext uri="{FF2B5EF4-FFF2-40B4-BE49-F238E27FC236}">
                    <a16:creationId xmlns:a16="http://schemas.microsoft.com/office/drawing/2014/main" id="{E955177F-8DB6-A2DC-3594-530BC7DF9577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756;p37">
              <a:extLst>
                <a:ext uri="{FF2B5EF4-FFF2-40B4-BE49-F238E27FC236}">
                  <a16:creationId xmlns:a16="http://schemas.microsoft.com/office/drawing/2014/main" id="{EC63F36E-729F-39CF-ED7D-FD0C32F25D52}"/>
                </a:ext>
              </a:extLst>
            </p:cNvPr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13" name="Google Shape;757;p37">
                <a:extLst>
                  <a:ext uri="{FF2B5EF4-FFF2-40B4-BE49-F238E27FC236}">
                    <a16:creationId xmlns:a16="http://schemas.microsoft.com/office/drawing/2014/main" id="{923C6E0D-8557-B3DC-6A36-0EB14555E77B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758;p37">
                <a:extLst>
                  <a:ext uri="{FF2B5EF4-FFF2-40B4-BE49-F238E27FC236}">
                    <a16:creationId xmlns:a16="http://schemas.microsoft.com/office/drawing/2014/main" id="{CE34273F-07F4-1D38-C252-1AFA845168A9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759;p37">
                <a:extLst>
                  <a:ext uri="{FF2B5EF4-FFF2-40B4-BE49-F238E27FC236}">
                    <a16:creationId xmlns:a16="http://schemas.microsoft.com/office/drawing/2014/main" id="{8366B770-BD02-BF9E-19F0-28A51EE94689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760;p37">
                <a:extLst>
                  <a:ext uri="{FF2B5EF4-FFF2-40B4-BE49-F238E27FC236}">
                    <a16:creationId xmlns:a16="http://schemas.microsoft.com/office/drawing/2014/main" id="{D3C92298-2026-1736-FD14-3A6AC57374BD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61;p37">
                <a:extLst>
                  <a:ext uri="{FF2B5EF4-FFF2-40B4-BE49-F238E27FC236}">
                    <a16:creationId xmlns:a16="http://schemas.microsoft.com/office/drawing/2014/main" id="{3D083390-3E89-1FE1-2CD0-C5BCDE32A745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62;p37">
                <a:extLst>
                  <a:ext uri="{FF2B5EF4-FFF2-40B4-BE49-F238E27FC236}">
                    <a16:creationId xmlns:a16="http://schemas.microsoft.com/office/drawing/2014/main" id="{A65A6F98-5904-E581-A5E3-56513E2EAB86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63;p37">
                <a:extLst>
                  <a:ext uri="{FF2B5EF4-FFF2-40B4-BE49-F238E27FC236}">
                    <a16:creationId xmlns:a16="http://schemas.microsoft.com/office/drawing/2014/main" id="{4E9CC837-1552-9916-BF53-E6D81B70BD1E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64;p37">
                <a:extLst>
                  <a:ext uri="{FF2B5EF4-FFF2-40B4-BE49-F238E27FC236}">
                    <a16:creationId xmlns:a16="http://schemas.microsoft.com/office/drawing/2014/main" id="{7F4CBAC7-944A-9424-D7BF-1CA5F62841B4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65;p37">
                <a:extLst>
                  <a:ext uri="{FF2B5EF4-FFF2-40B4-BE49-F238E27FC236}">
                    <a16:creationId xmlns:a16="http://schemas.microsoft.com/office/drawing/2014/main" id="{12DB4CB0-A8E9-0B6D-323C-BFAAD20E954B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66;p37">
                <a:extLst>
                  <a:ext uri="{FF2B5EF4-FFF2-40B4-BE49-F238E27FC236}">
                    <a16:creationId xmlns:a16="http://schemas.microsoft.com/office/drawing/2014/main" id="{7CB109EC-252B-48EB-2974-0A783E7B95AA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67;p37">
                <a:extLst>
                  <a:ext uri="{FF2B5EF4-FFF2-40B4-BE49-F238E27FC236}">
                    <a16:creationId xmlns:a16="http://schemas.microsoft.com/office/drawing/2014/main" id="{C39DABDD-E182-584A-69B7-A0D3B4438AF1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68;p37">
                <a:extLst>
                  <a:ext uri="{FF2B5EF4-FFF2-40B4-BE49-F238E27FC236}">
                    <a16:creationId xmlns:a16="http://schemas.microsoft.com/office/drawing/2014/main" id="{826F746C-4D67-86EB-57EF-610732046A17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88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8068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600"/>
              <a:t>Was ist genau OptiModuls?</a:t>
            </a:r>
            <a:endParaRPr lang="de-DE" sz="360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5F3C9-D59A-4301-9FEE-33C88D37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765EB-C4F5-4753-AAC3-592AF21E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89129-2A52-41A4-B6C5-81B44A50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0657454F-F3F3-4764-A4D7-CE02201F3FD1}" type="datetime3">
              <a:rPr lang="en-US" smtClean="0"/>
              <a:t>19 December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5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41BB-0F47-B63F-4C72-5DE1252B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4" y="1558248"/>
            <a:ext cx="7736359" cy="512225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sz="1600" b="1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OPTI</a:t>
            </a:r>
            <a:r>
              <a:rPr lang="de-DE" sz="1600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mierte</a:t>
            </a:r>
            <a:r>
              <a:rPr lang="de-DE" sz="16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 </a:t>
            </a:r>
            <a:r>
              <a:rPr lang="de-DE" sz="1600" b="1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MODUL</a:t>
            </a:r>
            <a:r>
              <a:rPr lang="de-DE" sz="1600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auswahl</a:t>
            </a:r>
            <a:r>
              <a:rPr lang="de-DE" sz="16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 für </a:t>
            </a:r>
            <a:r>
              <a:rPr lang="de-DE" sz="16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S</a:t>
            </a:r>
            <a:r>
              <a:rPr lang="de-DE" sz="16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tudierende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847028A-C3FA-ABCE-B762-AF65998BAD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41947" y="706617"/>
            <a:ext cx="3027806" cy="515140"/>
          </a:xfrm>
        </p:spPr>
        <p:txBody>
          <a:bodyPr/>
          <a:lstStyle/>
          <a:p>
            <a:r>
              <a:rPr lang="de-DE" sz="20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Was ist </a:t>
            </a:r>
            <a:r>
              <a:rPr lang="de-DE" sz="2000" b="1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OptiModuls</a:t>
            </a:r>
            <a:r>
              <a:rPr lang="de-DE" sz="20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?</a:t>
            </a:r>
            <a:endParaRPr lang="de-DE" sz="1800" err="1">
              <a:solidFill>
                <a:schemeClr val="tx1">
                  <a:lumMod val="50000"/>
                </a:schemeClr>
              </a:solidFill>
              <a:highlight>
                <a:srgbClr val="F5F5F5"/>
              </a:highlight>
              <a:latin typeface="Arial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03CF0-3A8E-CDA8-6C88-B67E2590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26D5-8227-FE33-C889-C7DCA77A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9D41A-6AF9-90C4-46FD-505EAE4E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4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8479EBA-B2C2-B41F-C6C2-4829A577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0" y="1604812"/>
            <a:ext cx="390151" cy="4110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C8C8D6-612B-21EF-BF5B-D7B24377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69" y="2505360"/>
            <a:ext cx="390151" cy="411023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543C4229-82D1-A692-C86E-D735607FA74C}"/>
              </a:ext>
            </a:extLst>
          </p:cNvPr>
          <p:cNvSpPr txBox="1">
            <a:spLocks/>
          </p:cNvSpPr>
          <p:nvPr/>
        </p:nvSpPr>
        <p:spPr>
          <a:xfrm>
            <a:off x="1139820" y="2455101"/>
            <a:ext cx="7886753" cy="97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>
              <a:lnSpc>
                <a:spcPct val="114999"/>
              </a:lnSpc>
            </a:pPr>
            <a:r>
              <a:rPr lang="de-DE" sz="16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KI-gestütztes Prognosesystem zur Entscheidungsunterstützung bei der Auswahl von Wahlpflichtfächern für Bachelorstudierende im Studiengang Wirtschaftsinformatik.</a:t>
            </a:r>
            <a:endParaRPr lang="de-DE"/>
          </a:p>
          <a:p>
            <a:pPr>
              <a:lnSpc>
                <a:spcPct val="114999"/>
              </a:lnSpc>
            </a:pPr>
            <a:endParaRPr lang="de-DE" sz="1600">
              <a:solidFill>
                <a:schemeClr val="tx1">
                  <a:lumMod val="50000"/>
                </a:schemeClr>
              </a:solidFill>
              <a:highlight>
                <a:srgbClr val="F5F5F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8915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41BB-0F47-B63F-4C72-5DE1252B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4" y="1558248"/>
            <a:ext cx="7736359" cy="512225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sz="16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Herausforderungen bei der Wahl von Wahlpflichtfächern:</a:t>
            </a:r>
            <a:endParaRPr lang="de-DE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847028A-C3FA-ABCE-B762-AF65998BAD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07338" y="692211"/>
            <a:ext cx="3027806" cy="515140"/>
          </a:xfrm>
        </p:spPr>
        <p:txBody>
          <a:bodyPr/>
          <a:lstStyle/>
          <a:p>
            <a:r>
              <a:rPr lang="de-DE" sz="20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Problemstellung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03CF0-3A8E-CDA8-6C88-B67E2590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26D5-8227-FE33-C889-C7DCA77A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9D41A-6AF9-90C4-46FD-505EAE4E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5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8479EBA-B2C2-B41F-C6C2-4829A577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0" y="1604812"/>
            <a:ext cx="390151" cy="411023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46822116-FE21-8386-51C0-B1DA65CBD7A4}"/>
              </a:ext>
            </a:extLst>
          </p:cNvPr>
          <p:cNvSpPr txBox="1">
            <a:spLocks/>
          </p:cNvSpPr>
          <p:nvPr/>
        </p:nvSpPr>
        <p:spPr>
          <a:xfrm>
            <a:off x="1441062" y="2054925"/>
            <a:ext cx="2592860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Vielzahl an Modulen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7C3175E-7927-27BB-A051-58E8B5F18919}"/>
              </a:ext>
            </a:extLst>
          </p:cNvPr>
          <p:cNvSpPr txBox="1">
            <a:spLocks/>
          </p:cNvSpPr>
          <p:nvPr/>
        </p:nvSpPr>
        <p:spPr>
          <a:xfrm>
            <a:off x="1441062" y="2433630"/>
            <a:ext cx="7736359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Fehlende Verbindung zwischen Studieninhalten und </a:t>
            </a:r>
            <a:r>
              <a:rPr lang="de-DE" sz="1400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Karrieraussichten</a:t>
            </a:r>
            <a:endParaRPr lang="de-DE" sz="1400" err="1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89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741BB-0F47-B63F-4C72-5DE1252B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94" y="1558248"/>
            <a:ext cx="7736359" cy="512225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de-DE" sz="16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Entwicklung eines Prognosesystems, das: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847028A-C3FA-ABCE-B762-AF65998BAD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07338" y="692211"/>
            <a:ext cx="3027806" cy="515140"/>
          </a:xfrm>
        </p:spPr>
        <p:txBody>
          <a:bodyPr/>
          <a:lstStyle/>
          <a:p>
            <a:r>
              <a:rPr lang="de-DE" sz="20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Zielsetzung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03CF0-3A8E-CDA8-6C88-B67E2590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26D5-8227-FE33-C889-C7DCA77A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08896"/>
            <a:ext cx="3086100" cy="274637"/>
          </a:xfrm>
        </p:spPr>
        <p:txBody>
          <a:bodyPr/>
          <a:lstStyle/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9D41A-6AF9-90C4-46FD-505EAE4E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08896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6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8479EBA-B2C2-B41F-C6C2-4829A577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80" y="1604812"/>
            <a:ext cx="390151" cy="4110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2C8C8D6-612B-21EF-BF5B-D7B24377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70" y="3159487"/>
            <a:ext cx="390151" cy="411023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46822116-FE21-8386-51C0-B1DA65CBD7A4}"/>
              </a:ext>
            </a:extLst>
          </p:cNvPr>
          <p:cNvSpPr txBox="1">
            <a:spLocks/>
          </p:cNvSpPr>
          <p:nvPr/>
        </p:nvSpPr>
        <p:spPr>
          <a:xfrm>
            <a:off x="1441062" y="2075581"/>
            <a:ext cx="5126739" cy="49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Individuelle Vorschläge für Wahlpflichtfächer liefert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57C3175E-7927-27BB-A051-58E8B5F18919}"/>
              </a:ext>
            </a:extLst>
          </p:cNvPr>
          <p:cNvSpPr txBox="1">
            <a:spLocks/>
          </p:cNvSpPr>
          <p:nvPr/>
        </p:nvSpPr>
        <p:spPr>
          <a:xfrm>
            <a:off x="1441062" y="2433630"/>
            <a:ext cx="7736359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Erwartete Noten und passende Jobangebote integriert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082ABC4-FCA1-9666-6276-A0489454FE16}"/>
              </a:ext>
            </a:extLst>
          </p:cNvPr>
          <p:cNvSpPr txBox="1">
            <a:spLocks/>
          </p:cNvSpPr>
          <p:nvPr/>
        </p:nvSpPr>
        <p:spPr>
          <a:xfrm>
            <a:off x="1110555" y="3135956"/>
            <a:ext cx="7736359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>
              <a:lnSpc>
                <a:spcPct val="114999"/>
              </a:lnSpc>
            </a:pPr>
            <a:r>
              <a:rPr lang="de-DE" sz="16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Bereitstellung einer GUI mit: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8D413B4-FE8C-76E4-A2F3-55A87F905F0A}"/>
              </a:ext>
            </a:extLst>
          </p:cNvPr>
          <p:cNvSpPr txBox="1">
            <a:spLocks/>
          </p:cNvSpPr>
          <p:nvPr/>
        </p:nvSpPr>
        <p:spPr>
          <a:xfrm>
            <a:off x="1413519" y="3645485"/>
            <a:ext cx="5126739" cy="491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Nutzersicht (Empfehlungen, Feedback)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DD09965-B962-D6D8-4B13-DE5A1DFA31C3}"/>
              </a:ext>
            </a:extLst>
          </p:cNvPr>
          <p:cNvSpPr txBox="1">
            <a:spLocks/>
          </p:cNvSpPr>
          <p:nvPr/>
        </p:nvSpPr>
        <p:spPr>
          <a:xfrm>
            <a:off x="1413519" y="4003534"/>
            <a:ext cx="7736359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Adminsicht</a:t>
            </a: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 (Modelltraining, Datenanalyse)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1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847028A-C3FA-ABCE-B762-AF65998BAD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6682" y="692211"/>
            <a:ext cx="3764558" cy="515140"/>
          </a:xfrm>
        </p:spPr>
        <p:txBody>
          <a:bodyPr/>
          <a:lstStyle/>
          <a:p>
            <a:r>
              <a:rPr lang="de-DE" sz="20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Features von </a:t>
            </a:r>
            <a:r>
              <a:rPr lang="de-DE" sz="2000" b="1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OptiModules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03CF0-3A8E-CDA8-6C88-B67E2590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26D5-8227-FE33-C889-C7DCA77A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08896"/>
            <a:ext cx="3086100" cy="274637"/>
          </a:xfrm>
        </p:spPr>
        <p:txBody>
          <a:bodyPr/>
          <a:lstStyle/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9D41A-6AF9-90C4-46FD-505EAE4E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08896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7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082ABC4-FCA1-9666-6276-A0489454FE16}"/>
              </a:ext>
            </a:extLst>
          </p:cNvPr>
          <p:cNvSpPr txBox="1">
            <a:spLocks/>
          </p:cNvSpPr>
          <p:nvPr/>
        </p:nvSpPr>
        <p:spPr>
          <a:xfrm>
            <a:off x="1096784" y="1435227"/>
            <a:ext cx="7736359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>
              <a:lnSpc>
                <a:spcPct val="114999"/>
              </a:lnSpc>
            </a:pPr>
            <a:r>
              <a:rPr lang="de-DE" sz="16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Nutzersicht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8D413B4-FE8C-76E4-A2F3-55A87F905F0A}"/>
              </a:ext>
            </a:extLst>
          </p:cNvPr>
          <p:cNvSpPr txBox="1">
            <a:spLocks/>
          </p:cNvSpPr>
          <p:nvPr/>
        </p:nvSpPr>
        <p:spPr>
          <a:xfrm>
            <a:off x="1399748" y="1951641"/>
            <a:ext cx="6552046" cy="48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Eingabe persönlicher Präferenzen zur Empfehlung von vier geeigneten Wahlpflichtfächern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DD09965-B962-D6D8-4B13-DE5A1DFA31C3}"/>
              </a:ext>
            </a:extLst>
          </p:cNvPr>
          <p:cNvSpPr txBox="1">
            <a:spLocks/>
          </p:cNvSpPr>
          <p:nvPr/>
        </p:nvSpPr>
        <p:spPr>
          <a:xfrm>
            <a:off x="3899200" y="2502486"/>
            <a:ext cx="4527697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>
              <a:lnSpc>
                <a:spcPct val="114999"/>
              </a:lnSpc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  Integration passender Jobangebote</a:t>
            </a:r>
            <a:endParaRPr lang="de-DE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C6EC3E0-F10C-CE68-BBCB-B6F2C7B557CF}"/>
              </a:ext>
            </a:extLst>
          </p:cNvPr>
          <p:cNvSpPr txBox="1">
            <a:spLocks/>
          </p:cNvSpPr>
          <p:nvPr/>
        </p:nvSpPr>
        <p:spPr>
          <a:xfrm>
            <a:off x="1482374" y="3232351"/>
            <a:ext cx="6552046" cy="48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Prognose der erwarteten Noten </a:t>
            </a:r>
            <a:r>
              <a:rPr lang="de-DE" sz="1400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ermittlen</a:t>
            </a:r>
            <a:endParaRPr lang="de-DE" sz="1400" err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C04BAA7-4FB4-5293-11BE-74834F999536}"/>
              </a:ext>
            </a:extLst>
          </p:cNvPr>
          <p:cNvSpPr txBox="1">
            <a:spLocks/>
          </p:cNvSpPr>
          <p:nvPr/>
        </p:nvSpPr>
        <p:spPr>
          <a:xfrm>
            <a:off x="1482374" y="3652369"/>
            <a:ext cx="2413836" cy="48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Feedbackfunktion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F40DAF0F-C3AE-FE16-2D79-A1A700655003}"/>
              </a:ext>
            </a:extLst>
          </p:cNvPr>
          <p:cNvCxnSpPr/>
          <p:nvPr/>
        </p:nvCxnSpPr>
        <p:spPr>
          <a:xfrm>
            <a:off x="3563449" y="2437845"/>
            <a:ext cx="337390" cy="260743"/>
          </a:xfrm>
          <a:prstGeom prst="bentConnector3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21" name="Grafik 20" descr="Männliches Profil mit einfarbiger Füllung">
            <a:extLst>
              <a:ext uri="{FF2B5EF4-FFF2-40B4-BE49-F238E27FC236}">
                <a16:creationId xmlns:a16="http://schemas.microsoft.com/office/drawing/2014/main" id="{45815B5D-8B2A-DC8E-BBA1-02D10221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288" y="1377797"/>
            <a:ext cx="508154" cy="5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4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847028A-C3FA-ABCE-B762-AF65998BADD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86682" y="692211"/>
            <a:ext cx="3764558" cy="515140"/>
          </a:xfrm>
        </p:spPr>
        <p:txBody>
          <a:bodyPr/>
          <a:lstStyle/>
          <a:p>
            <a:r>
              <a:rPr lang="de-DE" sz="2000" b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Features von </a:t>
            </a:r>
            <a:r>
              <a:rPr lang="de-DE" sz="2000" b="1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  <a:latin typeface="Arial"/>
              </a:rPr>
              <a:t>OptiModules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03CF0-3A8E-CDA8-6C88-B67E2590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67D120D7-B9D2-4089-A6F8-2846AFE2FED4}" type="datetime3">
              <a:rPr lang="en-US" smtClean="0"/>
              <a:t>19 December 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CF26D5-8227-FE33-C889-C7DCA77AE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08896"/>
            <a:ext cx="3086100" cy="274637"/>
          </a:xfrm>
        </p:spPr>
        <p:txBody>
          <a:bodyPr/>
          <a:lstStyle/>
          <a:p>
            <a:r>
              <a:rPr lang="en-US" err="1"/>
              <a:t>OptiModuls</a:t>
            </a:r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09D41A-6AF9-90C4-46FD-505EAE4ED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08896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8</a:t>
            </a:fld>
            <a:endParaRPr lang="en-US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D082ABC4-FCA1-9666-6276-A0489454FE16}"/>
              </a:ext>
            </a:extLst>
          </p:cNvPr>
          <p:cNvSpPr txBox="1">
            <a:spLocks/>
          </p:cNvSpPr>
          <p:nvPr/>
        </p:nvSpPr>
        <p:spPr>
          <a:xfrm>
            <a:off x="1096784" y="1435227"/>
            <a:ext cx="7736359" cy="51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>
              <a:lnSpc>
                <a:spcPct val="114999"/>
              </a:lnSpc>
            </a:pPr>
            <a:r>
              <a:rPr lang="de-DE" sz="1600" b="1" err="1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Adminsicht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B8D413B4-FE8C-76E4-A2F3-55A87F905F0A}"/>
              </a:ext>
            </a:extLst>
          </p:cNvPr>
          <p:cNvSpPr txBox="1">
            <a:spLocks/>
          </p:cNvSpPr>
          <p:nvPr/>
        </p:nvSpPr>
        <p:spPr>
          <a:xfrm>
            <a:off x="1399748" y="1951641"/>
            <a:ext cx="6552046" cy="48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Möglichkeit, ML-Modelle mit neuen Daten weiterzuentwickeln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6C6EC3E0-F10C-CE68-BBCB-B6F2C7B557CF}"/>
              </a:ext>
            </a:extLst>
          </p:cNvPr>
          <p:cNvSpPr txBox="1">
            <a:spLocks/>
          </p:cNvSpPr>
          <p:nvPr/>
        </p:nvSpPr>
        <p:spPr>
          <a:xfrm>
            <a:off x="1399747" y="2688393"/>
            <a:ext cx="4823775" cy="48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Feedbackanalyse zur Optimierung der Anwendung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Grafik 6" descr="Callcenter mit einfarbiger Füllung">
            <a:extLst>
              <a:ext uri="{FF2B5EF4-FFF2-40B4-BE49-F238E27FC236}">
                <a16:creationId xmlns:a16="http://schemas.microsoft.com/office/drawing/2014/main" id="{9A83F490-AE1A-A6FE-259B-EDDD8091F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567" y="1376076"/>
            <a:ext cx="501268" cy="5081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A58BEC7-18AC-3215-D307-A0BF9FCCBC6D}"/>
              </a:ext>
            </a:extLst>
          </p:cNvPr>
          <p:cNvSpPr txBox="1">
            <a:spLocks/>
          </p:cNvSpPr>
          <p:nvPr/>
        </p:nvSpPr>
        <p:spPr>
          <a:xfrm>
            <a:off x="1399746" y="3291207"/>
            <a:ext cx="4823775" cy="484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47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los Text Medium"/>
              <a:buNone/>
              <a:defRPr sz="36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de-DE" sz="1400">
                <a:solidFill>
                  <a:schemeClr val="tx1">
                    <a:lumMod val="50000"/>
                  </a:schemeClr>
                </a:solidFill>
                <a:highlight>
                  <a:srgbClr val="F5F5F5"/>
                </a:highlight>
              </a:rPr>
              <a:t>Clusterbildung</a:t>
            </a:r>
            <a:endParaRPr lang="de-DE" sz="140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2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de-DE" sz="3600" dirty="0"/>
              <a:t>Umsetzung der Funktionen des </a:t>
            </a:r>
            <a:r>
              <a:rPr lang="de-DE" sz="3600" dirty="0" err="1"/>
              <a:t>Optimoduls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75F3C9-D59A-4301-9FEE-33C88D37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</p:spPr>
        <p:txBody>
          <a:bodyPr/>
          <a:lstStyle/>
          <a:p>
            <a:fld id="{F7AC91C9-7343-431A-AABA-8EEF03711487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765EB-C4F5-4753-AAC3-592AF21EE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</p:spPr>
        <p:txBody>
          <a:bodyPr/>
          <a:lstStyle/>
          <a:p>
            <a:r>
              <a:rPr lang="en-US"/>
              <a:t>OptiModuls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89129-2A52-41A4-B6C5-81B44A50E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</p:spPr>
        <p:txBody>
          <a:bodyPr/>
          <a:lstStyle/>
          <a:p>
            <a:fld id="{0657454F-F3F3-4764-A4D7-CE02201F3FD1}" type="datetime3">
              <a:rPr lang="en-US" smtClean="0"/>
              <a:t>19 December 2024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Custom 2">
      <a:dk1>
        <a:srgbClr val="333746"/>
      </a:dk1>
      <a:lt1>
        <a:srgbClr val="5B627D"/>
      </a:lt1>
      <a:dk2>
        <a:srgbClr val="E3E09A"/>
      </a:dk2>
      <a:lt2>
        <a:srgbClr val="EDEBA7"/>
      </a:lt2>
      <a:accent1>
        <a:srgbClr val="6D6AF7"/>
      </a:accent1>
      <a:accent2>
        <a:srgbClr val="07A394"/>
      </a:accent2>
      <a:accent3>
        <a:srgbClr val="19908C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925</Words>
  <Application>Microsoft Office PowerPoint</Application>
  <PresentationFormat>On-screen Show (16:9)</PresentationFormat>
  <Paragraphs>284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Golos Text Medium</vt:lpstr>
      <vt:lpstr>Bebas Neue</vt:lpstr>
      <vt:lpstr>Golos Text</vt:lpstr>
      <vt:lpstr>Arial</vt:lpstr>
      <vt:lpstr>Wingdings</vt:lpstr>
      <vt:lpstr>Artificial Intelligence by Slidesgo</vt:lpstr>
      <vt:lpstr>PowerPoint Presentation</vt:lpstr>
      <vt:lpstr>01</vt:lpstr>
      <vt:lpstr>Was ist genau OptiModuls?</vt:lpstr>
      <vt:lpstr>OPTImierte MODULauswahl für Studierende</vt:lpstr>
      <vt:lpstr>Herausforderungen bei der Wahl von Wahlpflichtfächern:</vt:lpstr>
      <vt:lpstr>Entwicklung eines Prognosesystems, das:</vt:lpstr>
      <vt:lpstr>Features von OptiModules</vt:lpstr>
      <vt:lpstr>Features von OptiModules</vt:lpstr>
      <vt:lpstr>Umsetzung der Funktionen des Optimoduls</vt:lpstr>
      <vt:lpstr>01 - Vorschlag der 4 bestgeeigneten WPF</vt:lpstr>
      <vt:lpstr>01 - Vorschlag der 4 bestgeeigneten WPF</vt:lpstr>
      <vt:lpstr>02 - Jobs-Vorschlag</vt:lpstr>
      <vt:lpstr>03 - Wahlpflichtfächernoten vorhersagen  </vt:lpstr>
      <vt:lpstr>04 - Stärken vorhersagen  </vt:lpstr>
      <vt:lpstr>Feedback</vt:lpstr>
      <vt:lpstr>Feedback Analyse</vt:lpstr>
      <vt:lpstr>Feedback Texte</vt:lpstr>
      <vt:lpstr>Wie ist das Projekt organisiert?</vt:lpstr>
      <vt:lpstr>Agile Methode: Scrum​. ​ 7-tägige Sprints basierend auf wöchentlichen Treffen​. ​ User Stories im Product Backlog, Umsetzung per Pull-Prinzip​. ​ Tools:​     &gt; Jira für Projektmanagement​.     &gt; Zoom und WhatsApp für Kommunikation​.     &gt; Google Drive für Dokumentenspeicherung​. </vt:lpstr>
      <vt:lpstr>Projektübersicht in Jira – Masterprojekt Setup</vt:lpstr>
      <vt:lpstr>PowerPoint Presentation</vt:lpstr>
      <vt:lpstr>Issue Types </vt:lpstr>
      <vt:lpstr>PowerPoint Presentation</vt:lpstr>
      <vt:lpstr>Workflow</vt:lpstr>
      <vt:lpstr>PowerPoint Presentation</vt:lpstr>
      <vt:lpstr>Zeitplan</vt:lpstr>
      <vt:lpstr>Gliederung der wissenschaftlichen Arbeit</vt:lpstr>
      <vt:lpstr>Bisher gesichtete Literaturen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Kamal Badawi</cp:lastModifiedBy>
  <cp:revision>5</cp:revision>
  <dcterms:modified xsi:type="dcterms:W3CDTF">2024-12-19T06:55:37Z</dcterms:modified>
</cp:coreProperties>
</file>