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15286-4E84-4B9E-A0F5-852EDB9ED019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BB06-4668-4FFE-86C5-C2308D445F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Crime Data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Crime Data Analysis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Kamal Ganwani</dc:creator>
  <cp:lastModifiedBy>Kamal Ganwani</cp:lastModifiedBy>
  <cp:revision>4</cp:revision>
  <dcterms:created xsi:type="dcterms:W3CDTF">2024-02-04T05:17:25Z</dcterms:created>
  <dcterms:modified xsi:type="dcterms:W3CDTF">2024-02-04T07:20:41Z</dcterms:modified>
</cp:coreProperties>
</file>