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7" Type="http://schemas.openxmlformats.org/officeDocument/2006/relationships/slide" Target="slides/slide1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6" Type="http://schemas.openxmlformats.org/officeDocument/2006/relationships/slide" Target="slides/slide10.xml"/><Relationship Id="rId4" Type="http://schemas.openxmlformats.org/officeDocument/2006/relationships/viewProps" Target="viewProps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15" Type="http://schemas.openxmlformats.org/officeDocument/2006/relationships/slide" Target="slides/slide9.xml"/><Relationship Id="rId5" Type="http://schemas.openxmlformats.org/officeDocument/2006/relationships/theme" Target="theme/theme1.xml"/><Relationship Id="rId8" Type="http://schemas.openxmlformats.org/officeDocument/2006/relationships/slide" Target="slides/slide2.xml"/><Relationship Id="rId10" Type="http://schemas.openxmlformats.org/officeDocument/2006/relationships/slide" Target="slides/slide4.xml"/><Relationship Id="rId7" Type="http://schemas.openxmlformats.org/officeDocument/2006/relationships/slide" Target="slides/slide1.xml"/><Relationship Id="rId9" Type="http://schemas.openxmlformats.org/officeDocument/2006/relationships/slide" Target="slides/slide3.xml"/><Relationship Id="rId3" Type="http://schemas.openxmlformats.org/officeDocument/2006/relationships/presProps" Target="presProps.xml"/><Relationship Id="rId14" Type="http://schemas.openxmlformats.org/officeDocument/2006/relationships/slide" Target="slides/slide8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Charts/pngBarChart06.png</a:t>
            </a:r>
          </a:p>
        </p:txBody>
      </p:sp>
      <p:pic>
        <p:nvPicPr>
          <p:cNvPr id="3" name="Picture 2" descr="pngBarChart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40174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Charts/pngBarChart08.png</a:t>
            </a:r>
          </a:p>
        </p:txBody>
      </p:sp>
      <p:pic>
        <p:nvPicPr>
          <p:cNvPr id="3" name="Picture 2" descr="pngBarChart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4089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Charts/pngBarChart05.png</a:t>
            </a:r>
          </a:p>
        </p:txBody>
      </p:sp>
      <p:pic>
        <p:nvPicPr>
          <p:cNvPr id="3" name="Picture 2" descr="pngBarChart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4017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Charts/pngBarChart02.png</a:t>
            </a:r>
          </a:p>
        </p:txBody>
      </p:sp>
      <p:pic>
        <p:nvPicPr>
          <p:cNvPr id="3" name="Picture 2" descr="pngBarChart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39282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Charts/pngBarChart10.png</a:t>
            </a:r>
          </a:p>
        </p:txBody>
      </p:sp>
      <p:pic>
        <p:nvPicPr>
          <p:cNvPr id="3" name="Picture 2" descr="pngBarChar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40260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Charts/pngBarChart07.png</a:t>
            </a:r>
          </a:p>
        </p:txBody>
      </p:sp>
      <p:pic>
        <p:nvPicPr>
          <p:cNvPr id="3" name="Picture 2" descr="pngBarChart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4089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Charts/pngBarChart04.png</a:t>
            </a:r>
          </a:p>
        </p:txBody>
      </p:sp>
      <p:pic>
        <p:nvPicPr>
          <p:cNvPr id="3" name="Picture 2" descr="pngBarChart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3974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Charts/pngBarChart09.png</a:t>
            </a:r>
          </a:p>
        </p:txBody>
      </p:sp>
      <p:pic>
        <p:nvPicPr>
          <p:cNvPr id="3" name="Picture 2" descr="pngBarChart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4089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Charts/pngBarChart01.png</a:t>
            </a:r>
          </a:p>
        </p:txBody>
      </p:sp>
      <p:pic>
        <p:nvPicPr>
          <p:cNvPr id="3" name="Picture 2" descr="pngBarChart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3928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Charts/pngBarChart03.png</a:t>
            </a:r>
          </a:p>
        </p:txBody>
      </p:sp>
      <p:pic>
        <p:nvPicPr>
          <p:cNvPr id="3" name="Picture 2" descr="pngBarChart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3974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