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8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2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ooden house on the mountains">
            <a:extLst>
              <a:ext uri="{FF2B5EF4-FFF2-40B4-BE49-F238E27FC236}">
                <a16:creationId xmlns:a16="http://schemas.microsoft.com/office/drawing/2014/main" id="{91542635-A65B-108E-DA9D-328D0067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61" b="515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E9F4B0-F270-E2AF-1885-1CC310C0E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Big Mountain Resort New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9D2E6-BD3B-CDED-79E0-DAD66A5F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Kamal Wagle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21E5-766A-5E6D-658B-DFFC13BA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776667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3ABC-1CFD-6F9A-2521-920DD6D93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2985219"/>
          </a:xfrm>
        </p:spPr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can the Big Mountain Resort 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overcome additional cost of $1,540,000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incurred by additional lift chairs 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through ticket pricing strategy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tuning available resort services within next two seasons?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5A18-C9DE-8492-46F4-CCB13694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146660" cy="2809820"/>
          </a:xfrm>
        </p:spPr>
        <p:txBody>
          <a:bodyPr>
            <a:normAutofit/>
          </a:bodyPr>
          <a:lstStyle/>
          <a:p>
            <a:r>
              <a:rPr lang="en-US" sz="4400" dirty="0"/>
              <a:t>Key 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C7F6-936D-FF35-B50B-EBA1D741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3733365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effectLst/>
              </a:rPr>
              <a:t>Random forest regression model used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800" b="1" dirty="0">
              <a:solidFill>
                <a:srgbClr val="0D0D0D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expected ticket price obtained from the model is $98.85</a:t>
            </a:r>
            <a:r>
              <a:rPr lang="en-US" sz="1800" dirty="0">
                <a:effectLst/>
              </a:rPr>
              <a:t>  - 20% </a:t>
            </a:r>
            <a:r>
              <a:rPr lang="en-US" sz="1800" dirty="0"/>
              <a:t>larger</a:t>
            </a:r>
            <a:r>
              <a:rPr lang="en-US" sz="1800" dirty="0">
                <a:effectLst/>
              </a:rPr>
              <a:t> from current.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8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1800" dirty="0"/>
              <a:t>Recommended to increase ticket price at least 10% from now.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trongly recommended to close few least used runs.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76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BB62-F31D-0C0E-42F1-FDF4C86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159150"/>
          </a:xfrm>
        </p:spPr>
        <p:txBody>
          <a:bodyPr>
            <a:normAutofit/>
          </a:bodyPr>
          <a:lstStyle/>
          <a:p>
            <a:r>
              <a:rPr lang="en-US" sz="3200" dirty="0"/>
              <a:t>Modeling Results and Analysis </a:t>
            </a:r>
            <a:r>
              <a:rPr lang="en-US" sz="18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Data Wrangling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CE2B-732F-59D6-3993-EC585A5B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Data Wrangling: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Roboto" panose="02000000000000000000" pitchFamily="2" charset="0"/>
              </a:rPr>
              <a:t>Key step of Data Science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latin typeface="Roboto" panose="02000000000000000000" pitchFamily="2" charset="0"/>
              </a:rPr>
              <a:t>Columns with many missing values should be dropped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istribution of all features was visualized using histogram, </a:t>
            </a:r>
            <a:r>
              <a:rPr lang="en-US" sz="1800" dirty="0" err="1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seaborn's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boxplot, etc., to see if data make sense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ncorrect values should be replaced or dropped</a:t>
            </a:r>
            <a:endParaRPr lang="en-US" sz="1800" dirty="0">
              <a:solidFill>
                <a:srgbClr val="0D0D0D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imputed or dropped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 277 rows out of 330 rows -- 14% of the rows had missing prices.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Relationship between key features should be studied like shown in the figure beside.</a:t>
            </a:r>
            <a:endParaRPr lang="en-US" sz="18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0977DE-1131-B3FA-A440-DC6AA7D8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50" y="2302126"/>
            <a:ext cx="5653403" cy="427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96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227-8E63-2B23-BB74-E8C5143C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49801"/>
            <a:ext cx="5021182" cy="1135400"/>
          </a:xfrm>
        </p:spPr>
        <p:txBody>
          <a:bodyPr>
            <a:normAutofit/>
          </a:bodyPr>
          <a:lstStyle/>
          <a:p>
            <a:r>
              <a:rPr lang="en-US" sz="3200" dirty="0"/>
              <a:t>Modeling Results and Analysis </a:t>
            </a:r>
            <a:r>
              <a:rPr lang="en-US" sz="18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Exploratory data Analysis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2E24-63D5-FA21-211D-75068F4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5"/>
            <a:ext cx="5021182" cy="412525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Exploratory data Analysis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was performed: a) scaling the data, b) fit the PCA transformation, and c) apply the transformation to the data to create the derived features</a:t>
            </a: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visualized using heatmap and scatterplot for individual features.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arget variable -- weekend ticket price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urther modeling is necessary – To see concrete relationship between state and ticket price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rgbClr val="0D0D0D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A165E-1509-B712-74E9-2A0150A1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58" y="1956455"/>
            <a:ext cx="5184775" cy="474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6EF3A-4CD2-9CD5-EEE5-5687ED537F78}"/>
              </a:ext>
            </a:extLst>
          </p:cNvPr>
          <p:cNvSpPr txBox="1"/>
          <p:nvPr/>
        </p:nvSpPr>
        <p:spPr>
          <a:xfrm>
            <a:off x="2614612" y="6402759"/>
            <a:ext cx="11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28349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3CDC-93F2-F1BD-2C82-3B90F73A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odelling and Prediction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9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ain idea -- train a model to predict Big Mountain resort’s ticket price based on data from all the remaining resorts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19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 model</a:t>
            </a:r>
            <a:r>
              <a:rPr lang="en-US" sz="1900" dirty="0">
                <a:solidFill>
                  <a:srgbClr val="00B0F0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is used</a:t>
            </a:r>
            <a:r>
              <a:rPr lang="en-US" sz="19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b="1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expected ticket price obtained from the model is $98.85</a:t>
            </a:r>
            <a:r>
              <a:rPr lang="en-US" sz="19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solidFill>
                  <a:srgbClr val="0D0D0D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A</a:t>
            </a:r>
            <a:r>
              <a:rPr lang="en-US" sz="19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dding 1 run </a:t>
            </a:r>
            <a:r>
              <a:rPr lang="en-US" sz="1900" dirty="0">
                <a:solidFill>
                  <a:srgbClr val="0D0D0D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vertical drop of 150 Feet) and 1 additional lift chair increases ticket price by $1.36 this will increase the revenue by $2,386,364 --- will cover additional operating cost of $1,540,000 (assuming each of 350,000 expected visitors buys 5 tickets).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solidFill>
                  <a:srgbClr val="0D0D0D"/>
                </a:solidFill>
                <a:latin typeface="Roboto" panose="02000000000000000000" pitchFamily="2" charset="0"/>
                <a:ea typeface="Times New Roman" panose="02020603050405020304" pitchFamily="18" charset="0"/>
              </a:rPr>
              <a:t>Closing few least used or unused runs will help eventually increase the revenue.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E1226-26A0-9E61-0C11-74AB033CE258}"/>
              </a:ext>
            </a:extLst>
          </p:cNvPr>
          <p:cNvSpPr txBox="1"/>
          <p:nvPr/>
        </p:nvSpPr>
        <p:spPr>
          <a:xfrm>
            <a:off x="445440" y="833613"/>
            <a:ext cx="56505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Modeling Results and Analysis </a:t>
            </a:r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00B0F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odelling and Prediction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5C26035-39EB-0D19-121E-58035172C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2" y="1988979"/>
            <a:ext cx="6051774" cy="325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45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5CDD-4F1C-F30D-F088-78A2C1E5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72916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1DA5-13DB-FEA2-DEC8-6F8DFFE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52" y="969264"/>
            <a:ext cx="6144298" cy="5336533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business leadership should consider increasing the ticket price from 10-20 % from the current price</a:t>
            </a:r>
            <a:r>
              <a:rPr lang="en-US" sz="1800" dirty="0">
                <a:effectLst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trongly recommended to close few least used runs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800" dirty="0">
              <a:effectLst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>
                <a:effectLst/>
              </a:rPr>
              <a:t>Random forest regression model performed better than linear regression model – lowered </a:t>
            </a:r>
            <a:r>
              <a:rPr lang="en-US" sz="180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 by ~ $1</a:t>
            </a:r>
            <a:r>
              <a:rPr lang="en-US" sz="1800" dirty="0">
                <a:solidFill>
                  <a:srgbClr val="0D0D0D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1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In future, will try</a:t>
            </a: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gradient boosting regression and support vector machine regression models</a:t>
            </a:r>
            <a:r>
              <a:rPr lang="en-US" sz="1800" dirty="0">
                <a:effectLst/>
              </a:rPr>
              <a:t>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8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Data of operating costs of resorts would have been more helpful</a:t>
            </a:r>
          </a:p>
        </p:txBody>
      </p:sp>
    </p:spTree>
    <p:extLst>
      <p:ext uri="{BB962C8B-B14F-4D97-AF65-F5344CB8AC3E}">
        <p14:creationId xmlns:p14="http://schemas.microsoft.com/office/powerpoint/2010/main" val="237748148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6E8"/>
      </a:lt2>
      <a:accent1>
        <a:srgbClr val="BE9A86"/>
      </a:accent1>
      <a:accent2>
        <a:srgbClr val="ADA176"/>
      </a:accent2>
      <a:accent3>
        <a:srgbClr val="9FA77F"/>
      </a:accent3>
      <a:accent4>
        <a:srgbClr val="8AAB75"/>
      </a:accent4>
      <a:accent5>
        <a:srgbClr val="81AD82"/>
      </a:accent5>
      <a:accent6>
        <a:srgbClr val="77AE8F"/>
      </a:accent6>
      <a:hlink>
        <a:srgbClr val="5A879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435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Bierstadt</vt:lpstr>
      <vt:lpstr>Calibri</vt:lpstr>
      <vt:lpstr>Roboto</vt:lpstr>
      <vt:lpstr>Times New Roman</vt:lpstr>
      <vt:lpstr>Wingdings</vt:lpstr>
      <vt:lpstr>GestaltVTI</vt:lpstr>
      <vt:lpstr>Big Mountain Resort New Price Prediction</vt:lpstr>
      <vt:lpstr>Problem Identification</vt:lpstr>
      <vt:lpstr>Key Findings and Recommendations</vt:lpstr>
      <vt:lpstr>Modeling Results and Analysis Data Wrangling</vt:lpstr>
      <vt:lpstr>Modeling Results and Analysis Exploratory data Analysis</vt:lpstr>
      <vt:lpstr>PowerPoint Presentation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wagle</dc:creator>
  <cp:lastModifiedBy>kamal wagle</cp:lastModifiedBy>
  <cp:revision>5</cp:revision>
  <dcterms:created xsi:type="dcterms:W3CDTF">2023-04-13T18:14:11Z</dcterms:created>
  <dcterms:modified xsi:type="dcterms:W3CDTF">2023-04-14T02:57:33Z</dcterms:modified>
</cp:coreProperties>
</file>