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4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2F2B90-BC35-4125-A0B9-B30DD803E22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D9DD7-3404-4701-A89F-CFA9371D9ABA}"/>
              </a:ext>
            </a:extLst>
          </p:cNvPr>
          <p:cNvSpPr/>
          <p:nvPr/>
        </p:nvSpPr>
        <p:spPr>
          <a:xfrm>
            <a:off x="10867292" y="6462346"/>
            <a:ext cx="1257300" cy="334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9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B90-BC35-4125-A0B9-B30DD803E22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6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2F2B90-BC35-4125-A0B9-B30DD803E22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56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20677"/>
            <a:ext cx="11480800" cy="809625"/>
          </a:xfrm>
          <a:prstGeom prst="rect">
            <a:avLst/>
          </a:prstGeom>
        </p:spPr>
        <p:txBody>
          <a:bodyPr/>
          <a:lstStyle>
            <a:lvl1pPr algn="r">
              <a:defRPr sz="4800" b="1" i="0">
                <a:solidFill>
                  <a:srgbClr val="54667C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0200" y="1341120"/>
            <a:ext cx="11480800" cy="464820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800" b="0" i="0">
                <a:solidFill>
                  <a:srgbClr val="54667C"/>
                </a:solidFill>
                <a:latin typeface="Avenir Roman" charset="0"/>
                <a:ea typeface="Avenir Roman" charset="0"/>
                <a:cs typeface="Avenir Roman" charset="0"/>
              </a:defRPr>
            </a:lvl1pPr>
            <a:lvl2pPr>
              <a:defRPr b="0" i="0">
                <a:solidFill>
                  <a:srgbClr val="54667C"/>
                </a:solidFill>
                <a:latin typeface="Avenir Roman" charset="0"/>
                <a:ea typeface="Avenir Roman" charset="0"/>
                <a:cs typeface="Avenir Roman" charset="0"/>
              </a:defRPr>
            </a:lvl2pPr>
            <a:lvl3pPr>
              <a:defRPr b="0" i="0">
                <a:solidFill>
                  <a:srgbClr val="54667C"/>
                </a:solidFill>
                <a:latin typeface="Avenir Roman" charset="0"/>
                <a:ea typeface="Avenir Roman" charset="0"/>
                <a:cs typeface="Avenir Roman" charset="0"/>
              </a:defRPr>
            </a:lvl3pPr>
            <a:lvl4pPr>
              <a:defRPr b="0" i="0">
                <a:solidFill>
                  <a:srgbClr val="54667C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>
              <a:defRPr b="0" i="0">
                <a:solidFill>
                  <a:srgbClr val="54667C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marL="0" indent="0" algn="just">
              <a:buNone/>
            </a:pPr>
            <a:r>
              <a:rPr lang="en-US" sz="1600" b="1" dirty="0"/>
              <a:t>Lorem Ipsum</a:t>
            </a:r>
            <a:r>
              <a:rPr lang="en-US" sz="16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600" dirty="0" err="1"/>
              <a:t>popularised</a:t>
            </a:r>
            <a:r>
              <a:rPr lang="en-US" sz="1600" dirty="0"/>
              <a:t> in the 1960s with the release of </a:t>
            </a:r>
            <a:r>
              <a:rPr lang="en-US" sz="1600" dirty="0" err="1"/>
              <a:t>Letraset</a:t>
            </a:r>
            <a:r>
              <a:rPr lang="en-US" sz="1600" dirty="0"/>
              <a:t> sheets containing Lorem Ipsum passages, and more recently with desktop publishing software like Aldus PageMaker including versions of Lorem Ipsum.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b="1" dirty="0"/>
              <a:t>At </a:t>
            </a:r>
            <a:r>
              <a:rPr lang="en-US" sz="1600" b="1" dirty="0" err="1"/>
              <a:t>vero</a:t>
            </a:r>
            <a:r>
              <a:rPr lang="en-US" sz="1600" b="1" dirty="0"/>
              <a:t> </a:t>
            </a:r>
            <a:r>
              <a:rPr lang="en-US" sz="1600" dirty="0" err="1"/>
              <a:t>eos</a:t>
            </a:r>
            <a:r>
              <a:rPr lang="en-US" sz="1600" dirty="0"/>
              <a:t> et </a:t>
            </a:r>
            <a:r>
              <a:rPr lang="en-US" sz="1600" dirty="0" err="1"/>
              <a:t>accusamus</a:t>
            </a:r>
            <a:r>
              <a:rPr lang="en-US" sz="1600" dirty="0"/>
              <a:t> et </a:t>
            </a:r>
            <a:r>
              <a:rPr lang="en-US" sz="1600" dirty="0" err="1"/>
              <a:t>iusto</a:t>
            </a:r>
            <a:r>
              <a:rPr lang="en-US" sz="1600" dirty="0"/>
              <a:t> </a:t>
            </a:r>
            <a:r>
              <a:rPr lang="en-US" sz="1600" dirty="0" err="1"/>
              <a:t>odio</a:t>
            </a:r>
            <a:r>
              <a:rPr lang="en-US" sz="1600" dirty="0"/>
              <a:t> </a:t>
            </a:r>
            <a:r>
              <a:rPr lang="en-US" sz="1600" dirty="0" err="1"/>
              <a:t>dignissimos</a:t>
            </a:r>
            <a:r>
              <a:rPr lang="en-US" sz="1600" dirty="0"/>
              <a:t> </a:t>
            </a:r>
            <a:r>
              <a:rPr lang="en-US" sz="1600" dirty="0" err="1"/>
              <a:t>ducimus</a:t>
            </a:r>
            <a:r>
              <a:rPr lang="en-US" sz="1600" dirty="0"/>
              <a:t> qui </a:t>
            </a:r>
            <a:r>
              <a:rPr lang="en-US" sz="1600" dirty="0" err="1"/>
              <a:t>blanditiis</a:t>
            </a:r>
            <a:r>
              <a:rPr lang="en-US" sz="1600" dirty="0"/>
              <a:t> </a:t>
            </a:r>
            <a:r>
              <a:rPr lang="en-US" sz="1600" dirty="0" err="1"/>
              <a:t>praesentium</a:t>
            </a:r>
            <a:r>
              <a:rPr lang="en-US" sz="1600" dirty="0"/>
              <a:t> </a:t>
            </a:r>
            <a:r>
              <a:rPr lang="en-US" sz="1600" dirty="0" err="1"/>
              <a:t>voluptatum</a:t>
            </a:r>
            <a:r>
              <a:rPr lang="en-US" sz="1600" dirty="0"/>
              <a:t> </a:t>
            </a:r>
            <a:r>
              <a:rPr lang="en-US" sz="1600" dirty="0" err="1"/>
              <a:t>deleniti</a:t>
            </a:r>
            <a:r>
              <a:rPr lang="en-US" sz="1600" dirty="0"/>
              <a:t> </a:t>
            </a:r>
            <a:r>
              <a:rPr lang="en-US" sz="1600" dirty="0" err="1"/>
              <a:t>atque</a:t>
            </a:r>
            <a:r>
              <a:rPr lang="en-US" sz="1600" dirty="0"/>
              <a:t> </a:t>
            </a:r>
            <a:r>
              <a:rPr lang="en-US" sz="1600" dirty="0" err="1"/>
              <a:t>corrupti</a:t>
            </a:r>
            <a:r>
              <a:rPr lang="en-US" sz="1600" dirty="0"/>
              <a:t> quos </a:t>
            </a:r>
            <a:r>
              <a:rPr lang="en-US" sz="1600" dirty="0" err="1"/>
              <a:t>dolores</a:t>
            </a:r>
            <a:r>
              <a:rPr lang="en-US" sz="1600" dirty="0"/>
              <a:t> et </a:t>
            </a:r>
            <a:r>
              <a:rPr lang="en-US" sz="1600" dirty="0" err="1"/>
              <a:t>quas</a:t>
            </a:r>
            <a:r>
              <a:rPr lang="en-US" sz="1600" dirty="0"/>
              <a:t> </a:t>
            </a:r>
            <a:r>
              <a:rPr lang="en-US" sz="1600" dirty="0" err="1"/>
              <a:t>molestias</a:t>
            </a:r>
            <a:r>
              <a:rPr lang="en-US" sz="1600" dirty="0"/>
              <a:t> </a:t>
            </a:r>
            <a:r>
              <a:rPr lang="en-US" sz="1600" dirty="0" err="1"/>
              <a:t>excepturi</a:t>
            </a:r>
            <a:r>
              <a:rPr lang="en-US" sz="1600" dirty="0"/>
              <a:t> </a:t>
            </a:r>
            <a:r>
              <a:rPr lang="en-US" sz="1600" dirty="0" err="1"/>
              <a:t>sint</a:t>
            </a:r>
            <a:r>
              <a:rPr lang="en-US" sz="1600" dirty="0"/>
              <a:t> </a:t>
            </a:r>
            <a:r>
              <a:rPr lang="en-US" sz="1600" dirty="0" err="1"/>
              <a:t>occaecati</a:t>
            </a:r>
            <a:r>
              <a:rPr lang="en-US" sz="1600" dirty="0"/>
              <a:t> </a:t>
            </a:r>
            <a:r>
              <a:rPr lang="en-US" sz="1600" dirty="0" err="1"/>
              <a:t>cupiditate</a:t>
            </a:r>
            <a:r>
              <a:rPr lang="en-US" sz="1600" dirty="0"/>
              <a:t> non provident, </a:t>
            </a:r>
            <a:r>
              <a:rPr lang="en-US" sz="1600" dirty="0" err="1"/>
              <a:t>similique</a:t>
            </a:r>
            <a:r>
              <a:rPr lang="en-US" sz="1600" dirty="0"/>
              <a:t> </a:t>
            </a:r>
            <a:r>
              <a:rPr lang="en-US" sz="1600" dirty="0" err="1"/>
              <a:t>sunt</a:t>
            </a:r>
            <a:r>
              <a:rPr lang="en-US" sz="1600" dirty="0"/>
              <a:t> in culpa qui </a:t>
            </a:r>
            <a:r>
              <a:rPr lang="en-US" sz="1600" dirty="0" err="1"/>
              <a:t>officia</a:t>
            </a:r>
            <a:r>
              <a:rPr lang="en-US" sz="1600" dirty="0"/>
              <a:t> </a:t>
            </a:r>
            <a:r>
              <a:rPr lang="en-US" sz="1600" dirty="0" err="1"/>
              <a:t>deserunt</a:t>
            </a:r>
            <a:r>
              <a:rPr lang="en-US" sz="1600" dirty="0"/>
              <a:t> </a:t>
            </a:r>
            <a:r>
              <a:rPr lang="en-US" sz="1600" dirty="0" err="1"/>
              <a:t>mollitia</a:t>
            </a:r>
            <a:r>
              <a:rPr lang="en-US" sz="1600" dirty="0"/>
              <a:t> animi, id </a:t>
            </a:r>
            <a:r>
              <a:rPr lang="en-US" sz="1600" dirty="0" err="1"/>
              <a:t>est</a:t>
            </a:r>
            <a:r>
              <a:rPr lang="en-US" sz="1600" dirty="0"/>
              <a:t> </a:t>
            </a:r>
            <a:r>
              <a:rPr lang="en-US" sz="1600" dirty="0" err="1"/>
              <a:t>laborum</a:t>
            </a:r>
            <a:r>
              <a:rPr lang="en-US" sz="1600" dirty="0"/>
              <a:t> et </a:t>
            </a:r>
            <a:r>
              <a:rPr lang="en-US" sz="1600" dirty="0" err="1"/>
              <a:t>dolorum</a:t>
            </a:r>
            <a:r>
              <a:rPr lang="en-US" sz="1600" dirty="0"/>
              <a:t> </a:t>
            </a:r>
            <a:r>
              <a:rPr lang="en-US" sz="1600" dirty="0" err="1"/>
              <a:t>fuga</a:t>
            </a:r>
            <a:r>
              <a:rPr lang="en-US" sz="1600" dirty="0"/>
              <a:t>. Et </a:t>
            </a:r>
            <a:r>
              <a:rPr lang="en-US" sz="1600" dirty="0" err="1"/>
              <a:t>harum</a:t>
            </a:r>
            <a:r>
              <a:rPr lang="en-US" sz="1600" dirty="0"/>
              <a:t> </a:t>
            </a:r>
            <a:r>
              <a:rPr lang="en-US" sz="1600" dirty="0" err="1"/>
              <a:t>quidem</a:t>
            </a:r>
            <a:r>
              <a:rPr lang="en-US" sz="1600" dirty="0"/>
              <a:t> </a:t>
            </a:r>
            <a:r>
              <a:rPr lang="en-US" sz="1600" dirty="0" err="1"/>
              <a:t>rerum</a:t>
            </a:r>
            <a:r>
              <a:rPr lang="en-US" sz="1600" dirty="0"/>
              <a:t> </a:t>
            </a:r>
            <a:r>
              <a:rPr lang="en-US" sz="1600" dirty="0" err="1"/>
              <a:t>facilis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et </a:t>
            </a:r>
            <a:r>
              <a:rPr lang="en-US" sz="1600" dirty="0" err="1"/>
              <a:t>expedita</a:t>
            </a:r>
            <a:r>
              <a:rPr lang="en-US" sz="1600" dirty="0"/>
              <a:t> </a:t>
            </a:r>
            <a:r>
              <a:rPr lang="en-US" sz="1600" dirty="0" err="1"/>
              <a:t>distinctio</a:t>
            </a:r>
            <a:r>
              <a:rPr lang="en-US" sz="1600" dirty="0"/>
              <a:t>. Nam libero tempore, cum </a:t>
            </a:r>
            <a:r>
              <a:rPr lang="en-US" sz="1600" dirty="0" err="1"/>
              <a:t>soluta</a:t>
            </a:r>
            <a:r>
              <a:rPr lang="en-US" sz="1600" dirty="0"/>
              <a:t> </a:t>
            </a:r>
            <a:r>
              <a:rPr lang="en-US" sz="1600" dirty="0" err="1"/>
              <a:t>nobis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</a:t>
            </a:r>
            <a:r>
              <a:rPr lang="en-US" sz="1600" dirty="0" err="1"/>
              <a:t>eligendi</a:t>
            </a:r>
            <a:r>
              <a:rPr lang="en-US" sz="1600" dirty="0"/>
              <a:t> </a:t>
            </a:r>
            <a:r>
              <a:rPr lang="en-US" sz="1600" dirty="0" err="1"/>
              <a:t>optio</a:t>
            </a:r>
            <a:r>
              <a:rPr lang="en-US" sz="1600" dirty="0"/>
              <a:t> </a:t>
            </a:r>
            <a:r>
              <a:rPr lang="en-US" sz="1600" dirty="0" err="1"/>
              <a:t>cumque</a:t>
            </a:r>
            <a:r>
              <a:rPr lang="en-US" sz="1600" dirty="0"/>
              <a:t> nihil </a:t>
            </a:r>
            <a:r>
              <a:rPr lang="en-US" sz="1600" dirty="0" err="1"/>
              <a:t>impedit</a:t>
            </a:r>
            <a:r>
              <a:rPr lang="en-US" sz="1600" dirty="0"/>
              <a:t> quo minus id quod </a:t>
            </a:r>
            <a:r>
              <a:rPr lang="en-US" sz="1600" dirty="0" err="1"/>
              <a:t>maxime</a:t>
            </a:r>
            <a:r>
              <a:rPr lang="en-US" sz="1600" dirty="0"/>
              <a:t> </a:t>
            </a:r>
            <a:r>
              <a:rPr lang="en-US" sz="1600" dirty="0" err="1"/>
              <a:t>placeat</a:t>
            </a:r>
            <a:r>
              <a:rPr lang="en-US" sz="1600" dirty="0"/>
              <a:t> </a:t>
            </a:r>
            <a:r>
              <a:rPr lang="en-US" sz="1600" dirty="0" err="1"/>
              <a:t>facere</a:t>
            </a:r>
            <a:r>
              <a:rPr lang="en-US" sz="1600" dirty="0"/>
              <a:t> </a:t>
            </a:r>
            <a:r>
              <a:rPr lang="en-US" sz="1600" dirty="0" err="1"/>
              <a:t>possimus</a:t>
            </a:r>
            <a:r>
              <a:rPr lang="en-US" sz="1600" dirty="0"/>
              <a:t>, </a:t>
            </a:r>
            <a:r>
              <a:rPr lang="en-US" sz="1600" dirty="0" err="1"/>
              <a:t>omnis</a:t>
            </a:r>
            <a:r>
              <a:rPr lang="en-US" sz="1600" dirty="0"/>
              <a:t> </a:t>
            </a:r>
            <a:r>
              <a:rPr lang="en-US" sz="1600" dirty="0" err="1"/>
              <a:t>voluptas</a:t>
            </a:r>
            <a:r>
              <a:rPr lang="en-US" sz="1600" dirty="0"/>
              <a:t> </a:t>
            </a:r>
            <a:r>
              <a:rPr lang="en-US" sz="1600" dirty="0" err="1"/>
              <a:t>assumenda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, </a:t>
            </a:r>
            <a:r>
              <a:rPr lang="en-US" sz="1600" dirty="0" err="1"/>
              <a:t>omnis</a:t>
            </a:r>
            <a:r>
              <a:rPr lang="en-US" sz="1600" dirty="0"/>
              <a:t> dolor </a:t>
            </a:r>
            <a:r>
              <a:rPr lang="en-US" sz="1600" dirty="0" err="1"/>
              <a:t>repellendus</a:t>
            </a:r>
            <a:r>
              <a:rPr lang="en-US" sz="1600" dirty="0"/>
              <a:t>. </a:t>
            </a:r>
            <a:r>
              <a:rPr lang="en-US" sz="1600" dirty="0" err="1"/>
              <a:t>Temporibus</a:t>
            </a:r>
            <a:r>
              <a:rPr lang="en-US" sz="1600" dirty="0"/>
              <a:t> </a:t>
            </a:r>
            <a:r>
              <a:rPr lang="en-US" sz="1600" dirty="0" err="1"/>
              <a:t>autem</a:t>
            </a:r>
            <a:r>
              <a:rPr lang="en-US" sz="1600" dirty="0"/>
              <a:t> </a:t>
            </a:r>
            <a:r>
              <a:rPr lang="en-US" sz="1600" dirty="0" err="1"/>
              <a:t>quibusdam</a:t>
            </a:r>
            <a:r>
              <a:rPr lang="en-US" sz="1600" dirty="0"/>
              <a:t> et </a:t>
            </a:r>
            <a:r>
              <a:rPr lang="en-US" sz="1600" dirty="0" err="1"/>
              <a:t>aut</a:t>
            </a:r>
            <a:r>
              <a:rPr lang="en-US" sz="1600" dirty="0"/>
              <a:t> </a:t>
            </a:r>
            <a:r>
              <a:rPr lang="en-US" sz="1600" dirty="0" err="1"/>
              <a:t>officiis</a:t>
            </a:r>
            <a:r>
              <a:rPr lang="en-US" sz="1600" dirty="0"/>
              <a:t> </a:t>
            </a:r>
            <a:r>
              <a:rPr lang="en-US" sz="1600" dirty="0" err="1"/>
              <a:t>debitis</a:t>
            </a:r>
            <a:r>
              <a:rPr lang="en-US" sz="1600" dirty="0"/>
              <a:t> </a:t>
            </a:r>
            <a:r>
              <a:rPr lang="en-US" sz="1600" dirty="0" err="1"/>
              <a:t>aut</a:t>
            </a:r>
            <a:r>
              <a:rPr lang="en-US" sz="1600" dirty="0"/>
              <a:t> </a:t>
            </a:r>
            <a:r>
              <a:rPr lang="en-US" sz="1600" dirty="0" err="1"/>
              <a:t>rerum</a:t>
            </a:r>
            <a:r>
              <a:rPr lang="en-US" sz="1600" dirty="0"/>
              <a:t> </a:t>
            </a:r>
            <a:r>
              <a:rPr lang="en-US" sz="1600" dirty="0" err="1"/>
              <a:t>necessitatibus</a:t>
            </a:r>
            <a:r>
              <a:rPr lang="en-US" sz="1600" dirty="0"/>
              <a:t> </a:t>
            </a:r>
            <a:r>
              <a:rPr lang="en-US" sz="1600" dirty="0" err="1"/>
              <a:t>saepe</a:t>
            </a:r>
            <a:r>
              <a:rPr lang="en-US" sz="1600" dirty="0"/>
              <a:t> </a:t>
            </a:r>
            <a:r>
              <a:rPr lang="en-US" sz="1600" dirty="0" err="1"/>
              <a:t>eveniet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et </a:t>
            </a:r>
            <a:r>
              <a:rPr lang="en-US" sz="1600" dirty="0" err="1"/>
              <a:t>voluptates</a:t>
            </a:r>
            <a:r>
              <a:rPr lang="en-US" sz="1600" dirty="0"/>
              <a:t> </a:t>
            </a:r>
            <a:r>
              <a:rPr lang="en-US" sz="1600" dirty="0" err="1"/>
              <a:t>repudiandae</a:t>
            </a:r>
            <a:r>
              <a:rPr lang="en-US" sz="1600" dirty="0"/>
              <a:t> </a:t>
            </a:r>
            <a:r>
              <a:rPr lang="en-US" sz="1600" dirty="0" err="1"/>
              <a:t>sint</a:t>
            </a:r>
            <a:r>
              <a:rPr lang="en-US" sz="1600" dirty="0"/>
              <a:t> et </a:t>
            </a:r>
            <a:r>
              <a:rPr lang="en-US" sz="1600" dirty="0" err="1"/>
              <a:t>molestiae</a:t>
            </a:r>
            <a:r>
              <a:rPr lang="en-US" sz="1600" dirty="0"/>
              <a:t> non </a:t>
            </a:r>
            <a:r>
              <a:rPr lang="en-US" sz="1600" dirty="0" err="1"/>
              <a:t>recusandae</a:t>
            </a:r>
            <a:r>
              <a:rPr lang="en-US" sz="1600" dirty="0"/>
              <a:t>. </a:t>
            </a:r>
            <a:r>
              <a:rPr lang="en-US" sz="1600" dirty="0" err="1"/>
              <a:t>Itaque</a:t>
            </a:r>
            <a:r>
              <a:rPr lang="en-US" sz="1600" dirty="0"/>
              <a:t> </a:t>
            </a:r>
            <a:r>
              <a:rPr lang="en-US" sz="1600" dirty="0" err="1"/>
              <a:t>earum</a:t>
            </a:r>
            <a:r>
              <a:rPr lang="en-US" sz="1600" dirty="0"/>
              <a:t> </a:t>
            </a:r>
            <a:r>
              <a:rPr lang="en-US" sz="1600" dirty="0" err="1"/>
              <a:t>rerum</a:t>
            </a:r>
            <a:r>
              <a:rPr lang="en-US" sz="1600" dirty="0"/>
              <a:t> hic </a:t>
            </a:r>
            <a:r>
              <a:rPr lang="en-US" sz="1600" dirty="0" err="1"/>
              <a:t>tenetur</a:t>
            </a:r>
            <a:r>
              <a:rPr lang="en-US" sz="1600" dirty="0"/>
              <a:t> a </a:t>
            </a:r>
            <a:r>
              <a:rPr lang="en-US" sz="1600" dirty="0" err="1"/>
              <a:t>sapiente</a:t>
            </a:r>
            <a:r>
              <a:rPr lang="en-US" sz="1600" dirty="0"/>
              <a:t> </a:t>
            </a:r>
            <a:r>
              <a:rPr lang="en-US" sz="1600" dirty="0" err="1"/>
              <a:t>delectus</a:t>
            </a:r>
            <a:r>
              <a:rPr lang="en-US" sz="1600" dirty="0"/>
              <a:t>,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aut</a:t>
            </a:r>
            <a:r>
              <a:rPr lang="en-US" sz="1600" dirty="0"/>
              <a:t> </a:t>
            </a:r>
            <a:r>
              <a:rPr lang="en-US" sz="1600" dirty="0" err="1"/>
              <a:t>reiciendis</a:t>
            </a:r>
            <a:r>
              <a:rPr lang="en-US" sz="1600" dirty="0"/>
              <a:t> </a:t>
            </a:r>
            <a:r>
              <a:rPr lang="en-US" sz="1600" dirty="0" err="1"/>
              <a:t>voluptatibus</a:t>
            </a:r>
            <a:r>
              <a:rPr lang="en-US" sz="1600" dirty="0"/>
              <a:t> </a:t>
            </a:r>
            <a:r>
              <a:rPr lang="en-US" sz="1600" dirty="0" err="1"/>
              <a:t>maiores</a:t>
            </a:r>
            <a:r>
              <a:rPr lang="en-US" sz="1600" dirty="0"/>
              <a:t> alias </a:t>
            </a:r>
            <a:r>
              <a:rPr lang="en-US" sz="1600" dirty="0" err="1"/>
              <a:t>consequatur</a:t>
            </a:r>
            <a:r>
              <a:rPr lang="en-US" sz="1600" dirty="0"/>
              <a:t> </a:t>
            </a:r>
            <a:r>
              <a:rPr lang="en-US" sz="1600" dirty="0" err="1"/>
              <a:t>aut</a:t>
            </a:r>
            <a:r>
              <a:rPr lang="en-US" sz="1600" dirty="0"/>
              <a:t> </a:t>
            </a:r>
            <a:r>
              <a:rPr lang="en-US" sz="1600" dirty="0" err="1"/>
              <a:t>perferendis</a:t>
            </a:r>
            <a:r>
              <a:rPr lang="en-US" sz="1600" dirty="0"/>
              <a:t> </a:t>
            </a:r>
            <a:r>
              <a:rPr lang="en-US" sz="1600" dirty="0" err="1"/>
              <a:t>doloribus</a:t>
            </a:r>
            <a:r>
              <a:rPr lang="en-US" sz="1600" dirty="0"/>
              <a:t> </a:t>
            </a:r>
            <a:r>
              <a:rPr lang="en-US" sz="1600" dirty="0" err="1"/>
              <a:t>asperiores</a:t>
            </a:r>
            <a:r>
              <a:rPr lang="en-US" sz="1600" dirty="0"/>
              <a:t> </a:t>
            </a:r>
            <a:r>
              <a:rPr lang="en-US" sz="1600" dirty="0" err="1"/>
              <a:t>repellat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b="1" dirty="0" err="1"/>
              <a:t>Sed</a:t>
            </a:r>
            <a:r>
              <a:rPr lang="en-US" sz="1600" b="1" dirty="0"/>
              <a:t> </a:t>
            </a:r>
            <a:r>
              <a:rPr lang="en-US" sz="1600" b="1" dirty="0" err="1"/>
              <a:t>ut</a:t>
            </a:r>
            <a:r>
              <a:rPr lang="en-US" sz="1600" b="1" dirty="0"/>
              <a:t> </a:t>
            </a:r>
            <a:r>
              <a:rPr lang="en-US" sz="1600" dirty="0" err="1"/>
              <a:t>perspiciatis</a:t>
            </a:r>
            <a:r>
              <a:rPr lang="en-US" sz="1600" dirty="0"/>
              <a:t> </a:t>
            </a:r>
            <a:r>
              <a:rPr lang="en-US" sz="1600" dirty="0" err="1"/>
              <a:t>unde</a:t>
            </a:r>
            <a:r>
              <a:rPr lang="en-US" sz="1600" dirty="0"/>
              <a:t> </a:t>
            </a:r>
            <a:r>
              <a:rPr lang="en-US" sz="1600" dirty="0" err="1"/>
              <a:t>omnis</a:t>
            </a:r>
            <a:r>
              <a:rPr lang="en-US" sz="1600" dirty="0"/>
              <a:t> </a:t>
            </a:r>
            <a:r>
              <a:rPr lang="en-US" sz="1600" dirty="0" err="1"/>
              <a:t>iste</a:t>
            </a:r>
            <a:r>
              <a:rPr lang="en-US" sz="1600" dirty="0"/>
              <a:t> </a:t>
            </a:r>
            <a:r>
              <a:rPr lang="en-US" sz="1600" dirty="0" err="1"/>
              <a:t>natus</a:t>
            </a:r>
            <a:r>
              <a:rPr lang="en-US" sz="1600" dirty="0"/>
              <a:t> error sit </a:t>
            </a:r>
            <a:r>
              <a:rPr lang="en-US" sz="1600" dirty="0" err="1"/>
              <a:t>voluptatem</a:t>
            </a:r>
            <a:r>
              <a:rPr lang="en-US" sz="1600" dirty="0"/>
              <a:t> </a:t>
            </a:r>
            <a:r>
              <a:rPr lang="en-US" sz="1600" dirty="0" err="1"/>
              <a:t>accusantium</a:t>
            </a:r>
            <a:r>
              <a:rPr lang="en-US" sz="1600" dirty="0"/>
              <a:t> </a:t>
            </a:r>
            <a:r>
              <a:rPr lang="en-US" sz="1600" dirty="0" err="1"/>
              <a:t>doloremque</a:t>
            </a:r>
            <a:r>
              <a:rPr lang="en-US" sz="1600" dirty="0"/>
              <a:t> </a:t>
            </a:r>
            <a:r>
              <a:rPr lang="en-US" sz="1600" dirty="0" err="1"/>
              <a:t>laudantium</a:t>
            </a:r>
            <a:r>
              <a:rPr lang="en-US" sz="1600" dirty="0"/>
              <a:t>, </a:t>
            </a:r>
            <a:r>
              <a:rPr lang="en-US" sz="1600" dirty="0" err="1"/>
              <a:t>totam</a:t>
            </a:r>
            <a:r>
              <a:rPr lang="en-US" sz="1600" dirty="0"/>
              <a:t> rem </a:t>
            </a:r>
            <a:r>
              <a:rPr lang="en-US" sz="1600" dirty="0" err="1"/>
              <a:t>aperiam</a:t>
            </a:r>
            <a:r>
              <a:rPr lang="en-US" sz="1600" dirty="0"/>
              <a:t>, </a:t>
            </a:r>
            <a:r>
              <a:rPr lang="en-US" sz="1600" dirty="0" err="1"/>
              <a:t>eaque</a:t>
            </a:r>
            <a:r>
              <a:rPr lang="en-US" sz="1600" dirty="0"/>
              <a:t> </a:t>
            </a:r>
            <a:r>
              <a:rPr lang="en-US" sz="1600" dirty="0" err="1"/>
              <a:t>ipsa</a:t>
            </a:r>
            <a:r>
              <a:rPr lang="en-US" sz="1600" dirty="0"/>
              <a:t> quae ab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48420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E3C689-CD4A-8949-9B9F-179CC261932A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8F08F-5844-6745-96A3-67B75F3C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1142"/>
            <a:ext cx="10515600" cy="2082799"/>
          </a:xfr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542E6-9826-4244-954D-FFF9D3FB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B90-BC35-4125-A0B9-B30DD803E22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D8310-036B-B94B-91FA-3F486C99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46B16-2B2C-4D45-AE10-851AEB5E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57B0E-4619-FA41-BC55-93FA5B2120C7}"/>
              </a:ext>
            </a:extLst>
          </p:cNvPr>
          <p:cNvSpPr/>
          <p:nvPr/>
        </p:nvSpPr>
        <p:spPr>
          <a:xfrm flipV="1">
            <a:off x="818634" y="4336712"/>
            <a:ext cx="10515600" cy="4571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093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B90-BC35-4125-A0B9-B30DD803E22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4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2F2B90-BC35-4125-A0B9-B30DD803E22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7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B90-BC35-4125-A0B9-B30DD803E22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B90-BC35-4125-A0B9-B30DD803E22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8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B90-BC35-4125-A0B9-B30DD803E22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0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B90-BC35-4125-A0B9-B30DD803E22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6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2F2B90-BC35-4125-A0B9-B30DD803E22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3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B90-BC35-4125-A0B9-B30DD803E22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3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E2F2B90-BC35-4125-A0B9-B30DD803E22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EE6837-BB61-4AF3-86FE-D0C341664EB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07367" y="6543674"/>
            <a:ext cx="676199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accent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accent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accent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BF20-BB71-42A1-9D09-5C39B5780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&amp; SQL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BC10F-1B81-4423-A371-8F25E4AEB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Production Support</a:t>
            </a:r>
          </a:p>
        </p:txBody>
      </p:sp>
    </p:spTree>
    <p:extLst>
      <p:ext uri="{BB962C8B-B14F-4D97-AF65-F5344CB8AC3E}">
        <p14:creationId xmlns:p14="http://schemas.microsoft.com/office/powerpoint/2010/main" val="54876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F005-FAF4-4D02-8EF5-92CCA5F6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50B8-8575-4608-B925-EA1560EF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solution is presented and subject to Q &amp; A from other students and instructor</a:t>
            </a:r>
          </a:p>
          <a:p>
            <a:pPr lvl="1"/>
            <a:r>
              <a:rPr lang="en-US" dirty="0"/>
              <a:t>Note ideas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152425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9B24-523A-4929-862B-A1465E7A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C0A4-4353-40E0-99BD-2E736144F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the data file</a:t>
            </a:r>
          </a:p>
          <a:p>
            <a:pPr lvl="1"/>
            <a:r>
              <a:rPr lang="en-US" dirty="0"/>
              <a:t>Create a new file of hostnames followed by their IP addresses</a:t>
            </a:r>
          </a:p>
          <a:p>
            <a:pPr lvl="1"/>
            <a:r>
              <a:rPr lang="en-US" dirty="0"/>
              <a:t>Remove all comments</a:t>
            </a:r>
          </a:p>
          <a:p>
            <a:pPr lvl="1"/>
            <a:r>
              <a:rPr lang="en-US" dirty="0"/>
              <a:t>Remove the MAC addresses</a:t>
            </a:r>
          </a:p>
          <a:p>
            <a:r>
              <a:rPr lang="en-US" dirty="0"/>
              <a:t>HOSTS.REAL</a:t>
            </a:r>
          </a:p>
        </p:txBody>
      </p:sp>
    </p:spTree>
    <p:extLst>
      <p:ext uri="{BB962C8B-B14F-4D97-AF65-F5344CB8AC3E}">
        <p14:creationId xmlns:p14="http://schemas.microsoft.com/office/powerpoint/2010/main" val="264940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F005-FAF4-4D02-8EF5-92CCA5F6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50B8-8575-4608-B925-EA1560EF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solution is presented and subject to Q &amp; A from other students and instructor</a:t>
            </a:r>
          </a:p>
          <a:p>
            <a:pPr lvl="1"/>
            <a:r>
              <a:rPr lang="en-US" dirty="0"/>
              <a:t>Note ideas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69994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7CB2-A5A8-4004-9FB2-8CEC8DD6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Application Logfile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31F0-E6D1-4BD2-AC9E-2A37F240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the following process</a:t>
            </a:r>
          </a:p>
          <a:p>
            <a:pPr lvl="1"/>
            <a:r>
              <a:rPr lang="en-US" dirty="0"/>
              <a:t>Dump the Windows Event Application log to a file</a:t>
            </a:r>
          </a:p>
          <a:p>
            <a:pPr lvl="1"/>
            <a:r>
              <a:rPr lang="en-US" dirty="0"/>
              <a:t>Extract all of the Warning to one file</a:t>
            </a:r>
          </a:p>
          <a:p>
            <a:pPr lvl="1"/>
            <a:r>
              <a:rPr lang="en-US" dirty="0"/>
              <a:t>Extract all of the Errors to another file</a:t>
            </a:r>
          </a:p>
          <a:p>
            <a:pPr lvl="1"/>
            <a:r>
              <a:rPr lang="en-US" dirty="0"/>
              <a:t>Analyze the data to identify the applications that are getting the most warnings</a:t>
            </a:r>
          </a:p>
          <a:p>
            <a:pPr lvl="1"/>
            <a:r>
              <a:rPr lang="en-US" dirty="0"/>
              <a:t>List the two application that need attention (have the most warnings)</a:t>
            </a:r>
          </a:p>
        </p:txBody>
      </p:sp>
    </p:spTree>
    <p:extLst>
      <p:ext uri="{BB962C8B-B14F-4D97-AF65-F5344CB8AC3E}">
        <p14:creationId xmlns:p14="http://schemas.microsoft.com/office/powerpoint/2010/main" val="3688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F005-FAF4-4D02-8EF5-92CCA5F6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50B8-8575-4608-B925-EA1560EF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solution is presented and subject to Q &amp; A from other students and instructor</a:t>
            </a:r>
          </a:p>
          <a:p>
            <a:pPr lvl="1"/>
            <a:r>
              <a:rPr lang="en-US" dirty="0"/>
              <a:t>Note ideas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3385591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C308-9E0B-4DD1-B32E-86411295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1D9BF-8758-403D-B657-0DCBB902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the available data </a:t>
            </a:r>
          </a:p>
          <a:p>
            <a:pPr lvl="1"/>
            <a:r>
              <a:rPr lang="en-US" dirty="0"/>
              <a:t>Extract all of the trades</a:t>
            </a:r>
          </a:p>
          <a:p>
            <a:pPr lvl="1"/>
            <a:r>
              <a:rPr lang="en-US" dirty="0"/>
              <a:t>Capture </a:t>
            </a:r>
            <a:r>
              <a:rPr lang="en-US" dirty="0" err="1"/>
              <a:t>TradePrice</a:t>
            </a:r>
            <a:r>
              <a:rPr lang="en-US" dirty="0"/>
              <a:t> and </a:t>
            </a:r>
            <a:r>
              <a:rPr lang="en-US" dirty="0" err="1"/>
              <a:t>TradeVolume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Create a delimited file that can be provided to a database with</a:t>
            </a:r>
          </a:p>
          <a:p>
            <a:pPr lvl="2"/>
            <a:r>
              <a:rPr lang="en-US" dirty="0"/>
              <a:t>Symbol</a:t>
            </a:r>
          </a:p>
          <a:p>
            <a:pPr lvl="2"/>
            <a:r>
              <a:rPr lang="en-US" dirty="0"/>
              <a:t>Price</a:t>
            </a:r>
          </a:p>
          <a:p>
            <a:pPr lvl="2"/>
            <a:r>
              <a:rPr lang="en-US" dirty="0"/>
              <a:t>Quantity</a:t>
            </a:r>
          </a:p>
          <a:p>
            <a:r>
              <a:rPr lang="en-US" dirty="0"/>
              <a:t>OPRA_EXAMPLE_REGRESSION.LOG</a:t>
            </a:r>
          </a:p>
          <a:p>
            <a:pPr lvl="1"/>
            <a:r>
              <a:rPr lang="en-US" dirty="0"/>
              <a:t>Feed handler startup messages, trades and quotes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5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F005-FAF4-4D02-8EF5-92CCA5F6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50B8-8575-4608-B925-EA1560EF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solution is presented and subject to Q &amp; A from other students and instructor</a:t>
            </a:r>
          </a:p>
          <a:p>
            <a:pPr lvl="1"/>
            <a:r>
              <a:rPr lang="en-US" dirty="0"/>
              <a:t>Note ideas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405315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8F44-3B68-4019-B731-DFAF2F3B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Linux and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45B3-3771-405C-B679-84E39F5BF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how best to apply skills</a:t>
            </a:r>
          </a:p>
          <a:p>
            <a:r>
              <a:rPr lang="en-US" dirty="0"/>
              <a:t>Which tools work best</a:t>
            </a:r>
          </a:p>
        </p:txBody>
      </p:sp>
    </p:spTree>
    <p:extLst>
      <p:ext uri="{BB962C8B-B14F-4D97-AF65-F5344CB8AC3E}">
        <p14:creationId xmlns:p14="http://schemas.microsoft.com/office/powerpoint/2010/main" val="110256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Empty speech bubbles">
            <a:extLst>
              <a:ext uri="{FF2B5EF4-FFF2-40B4-BE49-F238E27FC236}">
                <a16:creationId xmlns:a16="http://schemas.microsoft.com/office/drawing/2014/main" id="{589F2C39-CE1E-4B06-9CF4-1869414E3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75" y="1820862"/>
            <a:ext cx="7190751" cy="479266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5A5C6-12CB-43BC-B0AD-ED479CAC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topics need review?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1CF85-1ABC-4299-9CCB-60E22B4D35B9}"/>
              </a:ext>
            </a:extLst>
          </p:cNvPr>
          <p:cNvSpPr txBox="1"/>
          <p:nvPr/>
        </p:nvSpPr>
        <p:spPr>
          <a:xfrm>
            <a:off x="1838325" y="6258482"/>
            <a:ext cx="86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into Chat any topics from the earlier sessions that you would like to review.</a:t>
            </a:r>
          </a:p>
        </p:txBody>
      </p:sp>
    </p:spTree>
    <p:extLst>
      <p:ext uri="{BB962C8B-B14F-4D97-AF65-F5344CB8AC3E}">
        <p14:creationId xmlns:p14="http://schemas.microsoft.com/office/powerpoint/2010/main" val="345131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A651-ED39-4C88-B422-9214C063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Market &amp; Trade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EB765-AE94-4E34-A1CC-821013EE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top 5 stocks sorted by percentage gain on the day.</a:t>
            </a:r>
          </a:p>
          <a:p>
            <a:pPr lvl="1"/>
            <a:r>
              <a:rPr lang="en-US" dirty="0"/>
              <a:t>Gain is the difference between open and close prices.</a:t>
            </a:r>
          </a:p>
          <a:p>
            <a:pPr lvl="1"/>
            <a:r>
              <a:rPr lang="en-US" dirty="0"/>
              <a:t>Percentage gain is as compared to open price.</a:t>
            </a:r>
          </a:p>
          <a:p>
            <a:pPr lvl="1"/>
            <a:r>
              <a:rPr lang="en-US" dirty="0"/>
              <a:t>Output needs to clearly communicate its purpose.</a:t>
            </a:r>
          </a:p>
          <a:p>
            <a:r>
              <a:rPr lang="en-US" dirty="0"/>
              <a:t>SAMPLE_DATASET1 </a:t>
            </a:r>
          </a:p>
          <a:p>
            <a:pPr lvl="1"/>
            <a:r>
              <a:rPr lang="en-US" dirty="0"/>
              <a:t>Pricing information of NASDAQ stocks on a specific day.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5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F005-FAF4-4D02-8EF5-92CCA5F6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50B8-8575-4608-B925-EA1560EF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solution is presented and subject to Q &amp; A from other students and instructor</a:t>
            </a:r>
          </a:p>
          <a:p>
            <a:pPr lvl="1"/>
            <a:r>
              <a:rPr lang="en-US" dirty="0"/>
              <a:t>Note ideas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405555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33D1-7D3A-4FAD-9A87-AACD6993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Volume Weighted Average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EA4D-2B14-4B8B-BC8D-03DBBF77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Volume Weighted Average Price </a:t>
            </a:r>
          </a:p>
          <a:p>
            <a:pPr lvl="1"/>
            <a:r>
              <a:rPr lang="en-US" dirty="0"/>
              <a:t>For 5-hour interval given a start time and date in the dataset</a:t>
            </a:r>
          </a:p>
          <a:p>
            <a:pPr lvl="1"/>
            <a:r>
              <a:rPr lang="en-US" dirty="0"/>
              <a:t>Accept date and start time</a:t>
            </a:r>
          </a:p>
          <a:p>
            <a:pPr lvl="1"/>
            <a:r>
              <a:rPr lang="en-US" dirty="0"/>
              <a:t>Calculate end time (5 hours later)</a:t>
            </a:r>
          </a:p>
          <a:p>
            <a:pPr lvl="1"/>
            <a:r>
              <a:rPr lang="en-US" dirty="0"/>
              <a:t>VWAP = SUM( </a:t>
            </a:r>
            <a:r>
              <a:rPr lang="en-US" dirty="0" err="1"/>
              <a:t>transaction_trade_size</a:t>
            </a:r>
            <a:r>
              <a:rPr lang="en-US" dirty="0"/>
              <a:t> * </a:t>
            </a:r>
            <a:r>
              <a:rPr lang="en-US" dirty="0" err="1"/>
              <a:t>transaction_trade_price</a:t>
            </a:r>
            <a:r>
              <a:rPr lang="en-US" dirty="0"/>
              <a:t>) / SUM(</a:t>
            </a:r>
            <a:r>
              <a:rPr lang="en-US" dirty="0" err="1"/>
              <a:t>trade_size</a:t>
            </a:r>
            <a:r>
              <a:rPr lang="en-US" dirty="0"/>
              <a:t> over the 5 hours)</a:t>
            </a:r>
          </a:p>
          <a:p>
            <a:r>
              <a:rPr lang="en-US" dirty="0"/>
              <a:t>SAMPLE_DATASET2</a:t>
            </a:r>
          </a:p>
          <a:p>
            <a:pPr lvl="1"/>
            <a:r>
              <a:rPr lang="en-US" dirty="0"/>
              <a:t>Apple stock prices over one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8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A5C6-12CB-43BC-B0AD-ED479CAC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Volume Weighted Average Price?</a:t>
            </a:r>
          </a:p>
        </p:txBody>
      </p:sp>
      <p:pic>
        <p:nvPicPr>
          <p:cNvPr id="5" name="Content Placeholder 4" descr="Empty speech bubbles">
            <a:extLst>
              <a:ext uri="{FF2B5EF4-FFF2-40B4-BE49-F238E27FC236}">
                <a16:creationId xmlns:a16="http://schemas.microsoft.com/office/drawing/2014/main" id="{589F2C39-CE1E-4B06-9CF4-1869414E3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75" y="1879840"/>
            <a:ext cx="7102260" cy="47336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1CF85-1ABC-4299-9CCB-60E22B4D35B9}"/>
              </a:ext>
            </a:extLst>
          </p:cNvPr>
          <p:cNvSpPr txBox="1"/>
          <p:nvPr/>
        </p:nvSpPr>
        <p:spPr>
          <a:xfrm>
            <a:off x="1838325" y="6258482"/>
            <a:ext cx="86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into Chat your definition of VWAP.</a:t>
            </a:r>
          </a:p>
        </p:txBody>
      </p:sp>
    </p:spTree>
    <p:extLst>
      <p:ext uri="{BB962C8B-B14F-4D97-AF65-F5344CB8AC3E}">
        <p14:creationId xmlns:p14="http://schemas.microsoft.com/office/powerpoint/2010/main" val="108583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F005-FAF4-4D02-8EF5-92CCA5F6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50B8-8575-4608-B925-EA1560EF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solution is presented and subject to Q &amp; A from other students and instructor</a:t>
            </a:r>
          </a:p>
          <a:p>
            <a:pPr lvl="1"/>
            <a:r>
              <a:rPr lang="en-US" dirty="0"/>
              <a:t>Note ideas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198763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E0CA-BEF6-41D6-88A2-BD159E2C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Larges Price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A0B5-CA4A-48BE-BCFF-BE5099FD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3 days on which the price increased or decreased the most</a:t>
            </a:r>
          </a:p>
          <a:p>
            <a:pPr lvl="1"/>
            <a:r>
              <a:rPr lang="en-US" dirty="0"/>
              <a:t>Start = Opening price of first trade of the day </a:t>
            </a:r>
          </a:p>
          <a:p>
            <a:pPr lvl="1"/>
            <a:r>
              <a:rPr lang="en-US" dirty="0"/>
              <a:t>End = Closing price of the last trade of the day</a:t>
            </a:r>
          </a:p>
          <a:p>
            <a:pPr lvl="1"/>
            <a:r>
              <a:rPr lang="en-US" dirty="0"/>
              <a:t>Display time each day that stock was at its maximum price</a:t>
            </a:r>
          </a:p>
          <a:p>
            <a:pPr lvl="1"/>
            <a:r>
              <a:rPr lang="en-US" dirty="0"/>
              <a:t>List dates in descending order of range</a:t>
            </a:r>
          </a:p>
          <a:p>
            <a:pPr lvl="1"/>
            <a:r>
              <a:rPr lang="en-US" dirty="0"/>
              <a:t>Display trading range each day</a:t>
            </a:r>
          </a:p>
          <a:p>
            <a:r>
              <a:rPr lang="en-US" dirty="0"/>
              <a:t>SAMPLE_DATASET3</a:t>
            </a:r>
          </a:p>
          <a:p>
            <a:pPr lvl="1"/>
            <a:r>
              <a:rPr lang="en-US" dirty="0"/>
              <a:t>Two weeks of IBM pricing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2773136544"/>
      </p:ext>
    </p:extLst>
  </p:cSld>
  <p:clrMapOvr>
    <a:masterClrMapping/>
  </p:clrMapOvr>
</p:sld>
</file>

<file path=ppt/theme/theme1.xml><?xml version="1.0" encoding="utf-8"?>
<a:theme xmlns:a="http://schemas.openxmlformats.org/drawingml/2006/main" name="NeuedaCiti">
  <a:themeElements>
    <a:clrScheme name="skillnets colours 2018">
      <a:dk1>
        <a:srgbClr val="001B30"/>
      </a:dk1>
      <a:lt1>
        <a:sysClr val="window" lastClr="FFFFFF"/>
      </a:lt1>
      <a:dk2>
        <a:srgbClr val="62B22B"/>
      </a:dk2>
      <a:lt2>
        <a:srgbClr val="E7E6E6"/>
      </a:lt2>
      <a:accent1>
        <a:srgbClr val="001B30"/>
      </a:accent1>
      <a:accent2>
        <a:srgbClr val="62B22B"/>
      </a:accent2>
      <a:accent3>
        <a:srgbClr val="62B22B"/>
      </a:accent3>
      <a:accent4>
        <a:srgbClr val="001B3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edaCiti" id="{AECE94FC-2473-4A87-A2A3-CDA5A9CE2B4B}" vid="{B5ADA66A-08FE-4107-B5BF-9714040540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NeuedaCiti</Template>
  <TotalTime>76</TotalTime>
  <Words>518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Avenir Black</vt:lpstr>
      <vt:lpstr>Avenir Roman</vt:lpstr>
      <vt:lpstr>Gill Sans MT</vt:lpstr>
      <vt:lpstr>Gill Sans SemiBold</vt:lpstr>
      <vt:lpstr>Wingdings 2</vt:lpstr>
      <vt:lpstr>NeuedaCiti</vt:lpstr>
      <vt:lpstr>Linux &amp; SQL Challenges</vt:lpstr>
      <vt:lpstr>Applied Linux and SQL</vt:lpstr>
      <vt:lpstr>Any topics need review?</vt:lpstr>
      <vt:lpstr>Managing Market &amp; Trade Data</vt:lpstr>
      <vt:lpstr>Solution Critique</vt:lpstr>
      <vt:lpstr>Calculating Volume Weighted Average Prices</vt:lpstr>
      <vt:lpstr>What is Volume Weighted Average Price?</vt:lpstr>
      <vt:lpstr>Solution Critique</vt:lpstr>
      <vt:lpstr>Identify Larges Price Ranges</vt:lpstr>
      <vt:lpstr>Solution Critique</vt:lpstr>
      <vt:lpstr>File Manipulation</vt:lpstr>
      <vt:lpstr>Solution Critique</vt:lpstr>
      <vt:lpstr>Windows Application Logfile Manipulation</vt:lpstr>
      <vt:lpstr>Solution Critique</vt:lpstr>
      <vt:lpstr>PowerPoint Presentation</vt:lpstr>
      <vt:lpstr>Solution Critique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&amp; SQL Challenges</dc:title>
  <dc:creator>Augie Schau</dc:creator>
  <cp:lastModifiedBy>Augie Schau</cp:lastModifiedBy>
  <cp:revision>10</cp:revision>
  <dcterms:created xsi:type="dcterms:W3CDTF">2020-05-15T18:16:40Z</dcterms:created>
  <dcterms:modified xsi:type="dcterms:W3CDTF">2020-07-03T18:45:03Z</dcterms:modified>
</cp:coreProperties>
</file>