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reeform 11"/>
          <p:cNvSpPr/>
          <p:nvPr userDrawn="1"/>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81622" y="5598968"/>
            <a:ext cx="1857340" cy="1225656"/>
          </a:xfrm>
          <a:prstGeom prst="rect">
            <a:avLst/>
          </a:prstGeom>
        </p:spPr>
      </p:pic>
      <p:sp>
        <p:nvSpPr>
          <p:cNvPr id="13" name="Date Placeholder 3"/>
          <p:cNvSpPr>
            <a:spLocks noGrp="1"/>
          </p:cNvSpPr>
          <p:nvPr>
            <p:ph type="dt" sz="half" idx="2"/>
          </p:nvPr>
        </p:nvSpPr>
        <p:spPr>
          <a:xfrm rot="19140000">
            <a:off x="180078" y="5740501"/>
            <a:ext cx="2176272" cy="201168"/>
          </a:xfrm>
          <a:prstGeom prst="rect">
            <a:avLst/>
          </a:prstGeom>
        </p:spPr>
        <p:txBody>
          <a:bodyPr/>
          <a:lstStyle/>
          <a:p>
            <a:pPr>
              <a:defRPr/>
            </a:pPr>
            <a:endParaRPr lang="en-US"/>
          </a:p>
        </p:txBody>
      </p:sp>
      <p:sp>
        <p:nvSpPr>
          <p:cNvPr id="14" name="Slide Number Placeholder 5"/>
          <p:cNvSpPr>
            <a:spLocks noGrp="1"/>
          </p:cNvSpPr>
          <p:nvPr>
            <p:ph type="sldNum" sz="quarter" idx="4"/>
          </p:nvPr>
        </p:nvSpPr>
        <p:spPr>
          <a:xfrm>
            <a:off x="6705600" y="6096000"/>
            <a:ext cx="502920" cy="502920"/>
          </a:xfrm>
          <a:prstGeom prst="ellipse">
            <a:avLst/>
          </a:prstGeom>
        </p:spPr>
        <p:txBody>
          <a:bodyPr/>
          <a:lstStyle/>
          <a:p>
            <a:fld id="{889A65EB-B0BD-4340-8391-83D81F9185C6}"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Code Base Interview </a:t>
            </a:r>
            <a:r>
              <a:rPr lang="en-US" dirty="0" err="1" smtClean="0"/>
              <a:t>quesiton</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1066801"/>
            <a:ext cx="6019799" cy="3972456"/>
          </a:xfrm>
          <a:prstGeom prst="rect">
            <a:avLst/>
          </a:prstGeom>
        </p:spPr>
      </p:pic>
    </p:spTree>
    <p:extLst>
      <p:ext uri="{BB962C8B-B14F-4D97-AF65-F5344CB8AC3E}">
        <p14:creationId xmlns:p14="http://schemas.microsoft.com/office/powerpoint/2010/main" val="429597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the program</a:t>
            </a:r>
            <a:endParaRPr lang="en-US" dirty="0"/>
          </a:p>
        </p:txBody>
      </p:sp>
      <p:sp>
        <p:nvSpPr>
          <p:cNvPr id="3" name="TextBox 2"/>
          <p:cNvSpPr txBox="1"/>
          <p:nvPr/>
        </p:nvSpPr>
        <p:spPr>
          <a:xfrm>
            <a:off x="304800" y="1524000"/>
            <a:ext cx="8534400" cy="3970318"/>
          </a:xfrm>
          <a:prstGeom prst="rect">
            <a:avLst/>
          </a:prstGeom>
          <a:noFill/>
        </p:spPr>
        <p:txBody>
          <a:bodyPr wrap="square" rtlCol="0">
            <a:spAutoFit/>
          </a:bodyPr>
          <a:lstStyle/>
          <a:p>
            <a:r>
              <a:rPr lang="en-US" b="1" dirty="0"/>
              <a:t>public class </a:t>
            </a:r>
            <a:r>
              <a:rPr lang="en-US" b="1" dirty="0" err="1"/>
              <a:t>MethodPractice</a:t>
            </a:r>
            <a:r>
              <a:rPr lang="en-US" b="1" dirty="0"/>
              <a:t> {</a:t>
            </a:r>
          </a:p>
          <a:p>
            <a:r>
              <a:rPr lang="en-US" b="1" dirty="0"/>
              <a:t>public static void main(String[] </a:t>
            </a:r>
            <a:r>
              <a:rPr lang="en-US" b="1" dirty="0" err="1"/>
              <a:t>args</a:t>
            </a:r>
            <a:r>
              <a:rPr lang="en-US" b="1" dirty="0"/>
              <a:t>) {</a:t>
            </a:r>
          </a:p>
          <a:p>
            <a:endParaRPr lang="en-US" dirty="0"/>
          </a:p>
          <a:p>
            <a:r>
              <a:rPr lang="en-US" dirty="0"/>
              <a:t> </a:t>
            </a:r>
            <a:r>
              <a:rPr lang="en-US" dirty="0" err="1"/>
              <a:t>System.</a:t>
            </a:r>
            <a:r>
              <a:rPr lang="en-US" b="1" i="1" dirty="0" err="1"/>
              <a:t>out.println</a:t>
            </a:r>
            <a:r>
              <a:rPr lang="en-US" b="1" i="1" dirty="0"/>
              <a:t>(</a:t>
            </a:r>
            <a:r>
              <a:rPr lang="en-US" b="1" i="1" u="sng" dirty="0" err="1"/>
              <a:t>Adder.add</a:t>
            </a:r>
            <a:r>
              <a:rPr lang="en-US" b="1" i="1" u="sng" dirty="0"/>
              <a:t>(11,11));</a:t>
            </a:r>
          </a:p>
          <a:p>
            <a:r>
              <a:rPr lang="en-US" dirty="0"/>
              <a:t>}</a:t>
            </a:r>
          </a:p>
          <a:p>
            <a:endParaRPr lang="en-US" dirty="0"/>
          </a:p>
          <a:p>
            <a:r>
              <a:rPr lang="en-US" b="1" dirty="0"/>
              <a:t>static </a:t>
            </a:r>
            <a:r>
              <a:rPr lang="en-US" b="1" dirty="0" err="1"/>
              <a:t>int</a:t>
            </a:r>
            <a:r>
              <a:rPr lang="en-US" b="1" dirty="0"/>
              <a:t> </a:t>
            </a:r>
            <a:r>
              <a:rPr lang="en-US" b="1" u="sng" dirty="0"/>
              <a:t>add(</a:t>
            </a:r>
            <a:r>
              <a:rPr lang="en-US" b="1" u="sng" dirty="0" err="1"/>
              <a:t>int</a:t>
            </a:r>
            <a:r>
              <a:rPr lang="en-US" b="1" u="sng" dirty="0"/>
              <a:t> a, </a:t>
            </a:r>
            <a:r>
              <a:rPr lang="en-US" b="1" u="sng" dirty="0" err="1"/>
              <a:t>int</a:t>
            </a:r>
            <a:r>
              <a:rPr lang="en-US" b="1" u="sng" dirty="0"/>
              <a:t> b) {</a:t>
            </a:r>
          </a:p>
          <a:p>
            <a:r>
              <a:rPr lang="en-US" b="1" dirty="0"/>
              <a:t>return a + b;</a:t>
            </a:r>
          </a:p>
          <a:p>
            <a:r>
              <a:rPr lang="en-US" dirty="0"/>
              <a:t>}</a:t>
            </a:r>
          </a:p>
          <a:p>
            <a:endParaRPr lang="en-US" dirty="0"/>
          </a:p>
          <a:p>
            <a:r>
              <a:rPr lang="en-US" b="1" dirty="0"/>
              <a:t>static double </a:t>
            </a:r>
            <a:r>
              <a:rPr lang="en-US" b="1" u="sng" dirty="0"/>
              <a:t>add(</a:t>
            </a:r>
            <a:r>
              <a:rPr lang="en-US" b="1" u="sng" dirty="0" err="1"/>
              <a:t>int</a:t>
            </a:r>
            <a:r>
              <a:rPr lang="en-US" b="1" u="sng" dirty="0"/>
              <a:t> a, </a:t>
            </a:r>
            <a:r>
              <a:rPr lang="en-US" b="1" u="sng" dirty="0" err="1"/>
              <a:t>int</a:t>
            </a:r>
            <a:r>
              <a:rPr lang="en-US" b="1" u="sng" dirty="0"/>
              <a:t> b) {</a:t>
            </a:r>
          </a:p>
          <a:p>
            <a:r>
              <a:rPr lang="en-US" b="1" dirty="0"/>
              <a:t>return a + b;</a:t>
            </a:r>
          </a:p>
          <a:p>
            <a:r>
              <a:rPr lang="en-US" dirty="0"/>
              <a:t>}</a:t>
            </a:r>
          </a:p>
          <a:p>
            <a:r>
              <a:rPr lang="en-US" dirty="0"/>
              <a:t>}</a:t>
            </a:r>
            <a:endParaRPr lang="en-US" dirty="0"/>
          </a:p>
        </p:txBody>
      </p:sp>
    </p:spTree>
    <p:extLst>
      <p:ext uri="{BB962C8B-B14F-4D97-AF65-F5344CB8AC3E}">
        <p14:creationId xmlns:p14="http://schemas.microsoft.com/office/powerpoint/2010/main" val="335319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Duplicate from Array</a:t>
            </a:r>
            <a:endParaRPr lang="en-US" dirty="0"/>
          </a:p>
        </p:txBody>
      </p:sp>
      <p:sp>
        <p:nvSpPr>
          <p:cNvPr id="3" name="TextBox 2"/>
          <p:cNvSpPr txBox="1"/>
          <p:nvPr/>
        </p:nvSpPr>
        <p:spPr>
          <a:xfrm>
            <a:off x="685800" y="1371600"/>
            <a:ext cx="8153400" cy="2031325"/>
          </a:xfrm>
          <a:prstGeom prst="rect">
            <a:avLst/>
          </a:prstGeom>
          <a:noFill/>
        </p:spPr>
        <p:txBody>
          <a:bodyPr wrap="square" rtlCol="0">
            <a:spAutoFit/>
          </a:bodyPr>
          <a:lstStyle/>
          <a:p>
            <a:r>
              <a:rPr lang="en-US" dirty="0" err="1"/>
              <a:t>ArrayList</a:t>
            </a:r>
            <a:r>
              <a:rPr lang="en-US" dirty="0"/>
              <a:t>&lt;String&gt; list = </a:t>
            </a:r>
            <a:r>
              <a:rPr lang="en-US" b="1" dirty="0"/>
              <a:t>new </a:t>
            </a:r>
            <a:r>
              <a:rPr lang="en-US" b="1" dirty="0" err="1"/>
              <a:t>ArrayList</a:t>
            </a:r>
            <a:r>
              <a:rPr lang="en-US" b="1" dirty="0"/>
              <a:t>&lt;String&gt;();</a:t>
            </a:r>
          </a:p>
          <a:p>
            <a:r>
              <a:rPr lang="en-US" dirty="0" err="1"/>
              <a:t>list.add</a:t>
            </a:r>
            <a:r>
              <a:rPr lang="en-US" dirty="0"/>
              <a:t>("Kamal");</a:t>
            </a:r>
          </a:p>
          <a:p>
            <a:r>
              <a:rPr lang="en-US" dirty="0" err="1"/>
              <a:t>list.add</a:t>
            </a:r>
            <a:r>
              <a:rPr lang="en-US" dirty="0"/>
              <a:t>("Jan");</a:t>
            </a:r>
          </a:p>
          <a:p>
            <a:r>
              <a:rPr lang="en-US" dirty="0" err="1"/>
              <a:t>list.add</a:t>
            </a:r>
            <a:r>
              <a:rPr lang="en-US" dirty="0"/>
              <a:t>("Kareem");</a:t>
            </a:r>
          </a:p>
          <a:p>
            <a:r>
              <a:rPr lang="en-US" dirty="0" err="1"/>
              <a:t>list.add</a:t>
            </a:r>
            <a:r>
              <a:rPr lang="en-US" dirty="0"/>
              <a:t>("Kamal");</a:t>
            </a:r>
          </a:p>
          <a:p>
            <a:r>
              <a:rPr lang="en-US" dirty="0"/>
              <a:t>Set&lt;String&gt; set = </a:t>
            </a:r>
            <a:r>
              <a:rPr lang="en-US" b="1" dirty="0"/>
              <a:t>new </a:t>
            </a:r>
            <a:r>
              <a:rPr lang="en-US" b="1" dirty="0" err="1"/>
              <a:t>HashSet</a:t>
            </a:r>
            <a:r>
              <a:rPr lang="en-US" b="1" dirty="0"/>
              <a:t>&lt;String&gt;(list);</a:t>
            </a:r>
          </a:p>
          <a:p>
            <a:r>
              <a:rPr lang="en-US" dirty="0" err="1"/>
              <a:t>System.</a:t>
            </a:r>
            <a:r>
              <a:rPr lang="en-US" b="1" i="1" dirty="0" err="1"/>
              <a:t>out.println</a:t>
            </a:r>
            <a:r>
              <a:rPr lang="en-US" b="1" i="1" dirty="0"/>
              <a:t>(set);</a:t>
            </a:r>
            <a:endParaRPr lang="en-US" dirty="0"/>
          </a:p>
        </p:txBody>
      </p:sp>
    </p:spTree>
    <p:extLst>
      <p:ext uri="{BB962C8B-B14F-4D97-AF65-F5344CB8AC3E}">
        <p14:creationId xmlns:p14="http://schemas.microsoft.com/office/powerpoint/2010/main" val="74957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integer form String</a:t>
            </a:r>
            <a:endParaRPr lang="en-US" dirty="0"/>
          </a:p>
        </p:txBody>
      </p:sp>
      <p:sp>
        <p:nvSpPr>
          <p:cNvPr id="3" name="TextBox 2"/>
          <p:cNvSpPr txBox="1"/>
          <p:nvPr/>
        </p:nvSpPr>
        <p:spPr>
          <a:xfrm>
            <a:off x="304800" y="1371600"/>
            <a:ext cx="8610600" cy="923330"/>
          </a:xfrm>
          <a:prstGeom prst="rect">
            <a:avLst/>
          </a:prstGeom>
          <a:noFill/>
        </p:spPr>
        <p:txBody>
          <a:bodyPr wrap="square" rtlCol="0">
            <a:spAutoFit/>
          </a:bodyPr>
          <a:lstStyle/>
          <a:p>
            <a:r>
              <a:rPr lang="en-US" dirty="0"/>
              <a:t>String str1="</a:t>
            </a:r>
            <a:r>
              <a:rPr lang="en-US" dirty="0" err="1"/>
              <a:t>kamal</a:t>
            </a:r>
            <a:r>
              <a:rPr lang="en-US" dirty="0"/>
              <a:t> KHAN1234rr44tt66yy778";</a:t>
            </a:r>
          </a:p>
          <a:p>
            <a:r>
              <a:rPr lang="en-US" dirty="0"/>
              <a:t>String </a:t>
            </a:r>
            <a:r>
              <a:rPr lang="en-US" dirty="0" err="1"/>
              <a:t>num</a:t>
            </a:r>
            <a:r>
              <a:rPr lang="en-US" dirty="0"/>
              <a:t> = str1.replaceAll("[^0-9]", "");</a:t>
            </a:r>
          </a:p>
          <a:p>
            <a:r>
              <a:rPr lang="en-US" dirty="0" err="1"/>
              <a:t>System.</a:t>
            </a:r>
            <a:r>
              <a:rPr lang="en-US" b="1" i="1" dirty="0" err="1"/>
              <a:t>out.println</a:t>
            </a:r>
            <a:r>
              <a:rPr lang="en-US" b="1" i="1" dirty="0"/>
              <a:t>(</a:t>
            </a:r>
            <a:r>
              <a:rPr lang="en-US" b="1" i="1" dirty="0" err="1"/>
              <a:t>num</a:t>
            </a:r>
            <a:r>
              <a:rPr lang="en-US" b="1" i="1" dirty="0"/>
              <a:t>);</a:t>
            </a:r>
            <a:endParaRPr lang="en-US" dirty="0"/>
          </a:p>
        </p:txBody>
      </p:sp>
    </p:spTree>
    <p:extLst>
      <p:ext uri="{BB962C8B-B14F-4D97-AF65-F5344CB8AC3E}">
        <p14:creationId xmlns:p14="http://schemas.microsoft.com/office/powerpoint/2010/main" val="166548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two Numbers</a:t>
            </a:r>
            <a:endParaRPr lang="en-US" dirty="0"/>
          </a:p>
        </p:txBody>
      </p:sp>
      <p:sp>
        <p:nvSpPr>
          <p:cNvPr id="3" name="TextBox 2"/>
          <p:cNvSpPr txBox="1"/>
          <p:nvPr/>
        </p:nvSpPr>
        <p:spPr>
          <a:xfrm>
            <a:off x="381000" y="1371600"/>
            <a:ext cx="8382000" cy="2585323"/>
          </a:xfrm>
          <a:prstGeom prst="rect">
            <a:avLst/>
          </a:prstGeom>
          <a:noFill/>
        </p:spPr>
        <p:txBody>
          <a:bodyPr wrap="square" rtlCol="0">
            <a:spAutoFit/>
          </a:bodyPr>
          <a:lstStyle/>
          <a:p>
            <a:r>
              <a:rPr lang="en-US" dirty="0" smtClean="0"/>
              <a:t>Swapping two number without third variables </a:t>
            </a:r>
          </a:p>
          <a:p>
            <a:endParaRPr lang="en-US" dirty="0"/>
          </a:p>
          <a:p>
            <a:r>
              <a:rPr lang="en-US" b="1" dirty="0" err="1"/>
              <a:t>int</a:t>
            </a:r>
            <a:r>
              <a:rPr lang="en-US" b="1" dirty="0"/>
              <a:t> num1=40;</a:t>
            </a:r>
          </a:p>
          <a:p>
            <a:r>
              <a:rPr lang="en-US" b="1" dirty="0" err="1"/>
              <a:t>int</a:t>
            </a:r>
            <a:r>
              <a:rPr lang="en-US" b="1" dirty="0"/>
              <a:t> num2=50;</a:t>
            </a:r>
          </a:p>
          <a:p>
            <a:r>
              <a:rPr lang="en-US" dirty="0"/>
              <a:t>num1=num1-num2;//-10</a:t>
            </a:r>
          </a:p>
          <a:p>
            <a:r>
              <a:rPr lang="en-US" dirty="0"/>
              <a:t>num2=num1+num2;//40</a:t>
            </a:r>
          </a:p>
          <a:p>
            <a:r>
              <a:rPr lang="en-US" dirty="0"/>
              <a:t>num1=num2-num1;//50</a:t>
            </a:r>
          </a:p>
          <a:p>
            <a:r>
              <a:rPr lang="en-US" dirty="0" err="1"/>
              <a:t>System.</a:t>
            </a:r>
            <a:r>
              <a:rPr lang="en-US" b="1" i="1" dirty="0" err="1"/>
              <a:t>out.println</a:t>
            </a:r>
            <a:r>
              <a:rPr lang="en-US" b="1" i="1" dirty="0"/>
              <a:t>(" NUM1 </a:t>
            </a:r>
            <a:r>
              <a:rPr lang="en-US" b="1" i="1" dirty="0" err="1"/>
              <a:t>vALUE</a:t>
            </a:r>
            <a:r>
              <a:rPr lang="en-US" b="1" i="1" dirty="0"/>
              <a:t> AFTE SWAP :" +num1);</a:t>
            </a:r>
          </a:p>
          <a:p>
            <a:r>
              <a:rPr lang="en-US" dirty="0" err="1"/>
              <a:t>System.</a:t>
            </a:r>
            <a:r>
              <a:rPr lang="en-US" b="1" i="1" dirty="0" err="1"/>
              <a:t>out.println</a:t>
            </a:r>
            <a:r>
              <a:rPr lang="en-US" b="1" i="1" dirty="0"/>
              <a:t>(" Num2 Value after swap "+num2);</a:t>
            </a:r>
            <a:endParaRPr lang="en-US" dirty="0"/>
          </a:p>
        </p:txBody>
      </p:sp>
    </p:spTree>
    <p:extLst>
      <p:ext uri="{BB962C8B-B14F-4D97-AF65-F5344CB8AC3E}">
        <p14:creationId xmlns:p14="http://schemas.microsoft.com/office/powerpoint/2010/main" val="36572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of </a:t>
            </a:r>
            <a:r>
              <a:rPr lang="en-US" dirty="0"/>
              <a:t>Capital and </a:t>
            </a:r>
            <a:r>
              <a:rPr lang="en-US" dirty="0" smtClean="0"/>
              <a:t>Small letter in String. </a:t>
            </a:r>
            <a:endParaRPr lang="en-US" dirty="0"/>
          </a:p>
        </p:txBody>
      </p:sp>
      <p:sp>
        <p:nvSpPr>
          <p:cNvPr id="3" name="TextBox 2"/>
          <p:cNvSpPr txBox="1"/>
          <p:nvPr/>
        </p:nvSpPr>
        <p:spPr>
          <a:xfrm>
            <a:off x="381000" y="1219200"/>
            <a:ext cx="8686800" cy="4801314"/>
          </a:xfrm>
          <a:prstGeom prst="rect">
            <a:avLst/>
          </a:prstGeom>
          <a:noFill/>
        </p:spPr>
        <p:txBody>
          <a:bodyPr wrap="square" rtlCol="0">
            <a:spAutoFit/>
          </a:bodyPr>
          <a:lstStyle/>
          <a:p>
            <a:r>
              <a:rPr lang="en-US" dirty="0"/>
              <a:t>String </a:t>
            </a:r>
            <a:r>
              <a:rPr lang="en-US" dirty="0" err="1"/>
              <a:t>str</a:t>
            </a:r>
            <a:r>
              <a:rPr lang="en-US" dirty="0"/>
              <a:t> = "CodeWithKamal232343243$#%^#@ Learn @ the !@ Easy %&amp;*$";</a:t>
            </a:r>
          </a:p>
          <a:p>
            <a:r>
              <a:rPr lang="en-US" b="1" dirty="0" err="1"/>
              <a:t>int</a:t>
            </a:r>
            <a:r>
              <a:rPr lang="en-US" b="1" dirty="0"/>
              <a:t> </a:t>
            </a:r>
            <a:r>
              <a:rPr lang="en-US" b="1" dirty="0" err="1"/>
              <a:t>upperCase</a:t>
            </a:r>
            <a:r>
              <a:rPr lang="en-US" b="1" dirty="0"/>
              <a:t> = 0, </a:t>
            </a:r>
            <a:r>
              <a:rPr lang="en-US" b="1" dirty="0" err="1"/>
              <a:t>lowerCase</a:t>
            </a:r>
            <a:r>
              <a:rPr lang="en-US" b="1" dirty="0"/>
              <a:t> = 0, number = 0, </a:t>
            </a:r>
            <a:r>
              <a:rPr lang="en-US" b="1" dirty="0" err="1"/>
              <a:t>specialsymbol</a:t>
            </a:r>
            <a:r>
              <a:rPr lang="en-US" b="1" dirty="0"/>
              <a:t> = 0;</a:t>
            </a:r>
          </a:p>
          <a:p>
            <a:r>
              <a:rPr lang="en-US" b="1" dirty="0"/>
              <a:t>for (</a:t>
            </a:r>
            <a:r>
              <a:rPr lang="en-US" b="1" dirty="0" err="1"/>
              <a:t>int</a:t>
            </a:r>
            <a:r>
              <a:rPr lang="en-US" b="1" dirty="0"/>
              <a:t> i = 0; i &lt; </a:t>
            </a:r>
            <a:r>
              <a:rPr lang="en-US" b="1" dirty="0" err="1"/>
              <a:t>str.length</a:t>
            </a:r>
            <a:r>
              <a:rPr lang="en-US" b="1" dirty="0"/>
              <a:t>(); i++) {</a:t>
            </a:r>
          </a:p>
          <a:p>
            <a:r>
              <a:rPr lang="en-US" b="1" dirty="0"/>
              <a:t>char </a:t>
            </a:r>
            <a:r>
              <a:rPr lang="en-US" b="1" dirty="0" err="1"/>
              <a:t>ch</a:t>
            </a:r>
            <a:r>
              <a:rPr lang="en-US" b="1" dirty="0"/>
              <a:t> = </a:t>
            </a:r>
            <a:r>
              <a:rPr lang="en-US" b="1" dirty="0" err="1"/>
              <a:t>str.charAt</a:t>
            </a:r>
            <a:r>
              <a:rPr lang="en-US" b="1" dirty="0"/>
              <a:t>(i);</a:t>
            </a:r>
          </a:p>
          <a:p>
            <a:r>
              <a:rPr lang="en-US" b="1" dirty="0"/>
              <a:t>if (</a:t>
            </a:r>
            <a:r>
              <a:rPr lang="en-US" b="1" dirty="0" err="1"/>
              <a:t>ch</a:t>
            </a:r>
            <a:r>
              <a:rPr lang="en-US" b="1" dirty="0"/>
              <a:t> &gt;= 'A' &amp;&amp; </a:t>
            </a:r>
            <a:r>
              <a:rPr lang="en-US" b="1" dirty="0" err="1"/>
              <a:t>ch</a:t>
            </a:r>
            <a:r>
              <a:rPr lang="en-US" b="1" dirty="0"/>
              <a:t> &lt;= 'Z') {</a:t>
            </a:r>
          </a:p>
          <a:p>
            <a:r>
              <a:rPr lang="en-US" dirty="0" err="1"/>
              <a:t>upperCase</a:t>
            </a:r>
            <a:r>
              <a:rPr lang="en-US" dirty="0"/>
              <a:t>++;</a:t>
            </a:r>
          </a:p>
          <a:p>
            <a:r>
              <a:rPr lang="en-US" dirty="0"/>
              <a:t>} </a:t>
            </a:r>
            <a:r>
              <a:rPr lang="en-US" b="1" dirty="0"/>
              <a:t>else if (</a:t>
            </a:r>
            <a:r>
              <a:rPr lang="en-US" b="1" dirty="0" err="1"/>
              <a:t>ch</a:t>
            </a:r>
            <a:r>
              <a:rPr lang="en-US" b="1" dirty="0"/>
              <a:t> &gt;= 'a' &amp;&amp; </a:t>
            </a:r>
            <a:r>
              <a:rPr lang="en-US" b="1" dirty="0" err="1"/>
              <a:t>ch</a:t>
            </a:r>
            <a:r>
              <a:rPr lang="en-US" b="1" dirty="0"/>
              <a:t> &lt;= 'z') {</a:t>
            </a:r>
          </a:p>
          <a:p>
            <a:r>
              <a:rPr lang="en-US" dirty="0" err="1"/>
              <a:t>lowerCase</a:t>
            </a:r>
            <a:r>
              <a:rPr lang="en-US" dirty="0"/>
              <a:t>++;</a:t>
            </a:r>
          </a:p>
          <a:p>
            <a:r>
              <a:rPr lang="en-US" dirty="0"/>
              <a:t>} </a:t>
            </a:r>
            <a:r>
              <a:rPr lang="en-US" b="1" dirty="0"/>
              <a:t>else if (</a:t>
            </a:r>
            <a:r>
              <a:rPr lang="en-US" b="1" dirty="0" err="1"/>
              <a:t>ch</a:t>
            </a:r>
            <a:r>
              <a:rPr lang="en-US" b="1" dirty="0"/>
              <a:t> &gt;= '0' &amp;&amp; </a:t>
            </a:r>
            <a:r>
              <a:rPr lang="en-US" b="1" dirty="0" err="1"/>
              <a:t>ch</a:t>
            </a:r>
            <a:r>
              <a:rPr lang="en-US" b="1" dirty="0"/>
              <a:t> &lt;= '9') {</a:t>
            </a:r>
          </a:p>
          <a:p>
            <a:r>
              <a:rPr lang="en-US" dirty="0"/>
              <a:t>number++;</a:t>
            </a:r>
          </a:p>
          <a:p>
            <a:r>
              <a:rPr lang="en-US" dirty="0"/>
              <a:t>} </a:t>
            </a:r>
            <a:r>
              <a:rPr lang="en-US" b="1" dirty="0"/>
              <a:t>else</a:t>
            </a:r>
          </a:p>
          <a:p>
            <a:r>
              <a:rPr lang="en-US" dirty="0" err="1"/>
              <a:t>specialsymbol</a:t>
            </a:r>
            <a:r>
              <a:rPr lang="en-US" dirty="0"/>
              <a:t>++;</a:t>
            </a:r>
          </a:p>
          <a:p>
            <a:r>
              <a:rPr lang="en-US" dirty="0"/>
              <a:t>}</a:t>
            </a:r>
          </a:p>
          <a:p>
            <a:r>
              <a:rPr lang="en-US" dirty="0" err="1"/>
              <a:t>System.</a:t>
            </a:r>
            <a:r>
              <a:rPr lang="en-US" b="1" i="1" dirty="0" err="1"/>
              <a:t>out.println</a:t>
            </a:r>
            <a:r>
              <a:rPr lang="en-US" b="1" i="1" dirty="0"/>
              <a:t>("Count of Upper Case is " + </a:t>
            </a:r>
            <a:r>
              <a:rPr lang="en-US" b="1" i="1" dirty="0" err="1"/>
              <a:t>upperCase</a:t>
            </a:r>
            <a:r>
              <a:rPr lang="en-US" b="1" i="1" dirty="0"/>
              <a:t>);</a:t>
            </a:r>
          </a:p>
          <a:p>
            <a:r>
              <a:rPr lang="en-US" dirty="0" err="1"/>
              <a:t>System.</a:t>
            </a:r>
            <a:r>
              <a:rPr lang="en-US" b="1" i="1" dirty="0" err="1"/>
              <a:t>out.println</a:t>
            </a:r>
            <a:r>
              <a:rPr lang="en-US" b="1" i="1" dirty="0"/>
              <a:t>("Count of Lower Case is " + </a:t>
            </a:r>
            <a:r>
              <a:rPr lang="en-US" b="1" i="1" dirty="0" err="1"/>
              <a:t>lowerCase</a:t>
            </a:r>
            <a:r>
              <a:rPr lang="en-US" b="1" i="1" dirty="0"/>
              <a:t>);</a:t>
            </a:r>
          </a:p>
          <a:p>
            <a:r>
              <a:rPr lang="en-US" dirty="0" err="1"/>
              <a:t>System.</a:t>
            </a:r>
            <a:r>
              <a:rPr lang="en-US" b="1" i="1" dirty="0" err="1"/>
              <a:t>out.println</a:t>
            </a:r>
            <a:r>
              <a:rPr lang="en-US" b="1" i="1" dirty="0"/>
              <a:t>("Count of number is " + number);</a:t>
            </a:r>
          </a:p>
          <a:p>
            <a:r>
              <a:rPr lang="en-US" dirty="0" err="1"/>
              <a:t>System.</a:t>
            </a:r>
            <a:r>
              <a:rPr lang="en-US" b="1" i="1" dirty="0" err="1"/>
              <a:t>out.println</a:t>
            </a:r>
            <a:r>
              <a:rPr lang="en-US" b="1" i="1" dirty="0"/>
              <a:t>("Count of Symbol is " + </a:t>
            </a:r>
            <a:r>
              <a:rPr lang="en-US" b="1" i="1" dirty="0" err="1"/>
              <a:t>specialsymbol</a:t>
            </a:r>
            <a:r>
              <a:rPr lang="en-US" b="1" i="1" dirty="0"/>
              <a:t>);</a:t>
            </a:r>
            <a:endParaRPr lang="en-US" dirty="0"/>
          </a:p>
        </p:txBody>
      </p:sp>
    </p:spTree>
    <p:extLst>
      <p:ext uri="{BB962C8B-B14F-4D97-AF65-F5344CB8AC3E}">
        <p14:creationId xmlns:p14="http://schemas.microsoft.com/office/powerpoint/2010/main" val="279795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a:t>Palindrome</a:t>
            </a:r>
            <a:endParaRPr lang="en-US" dirty="0"/>
          </a:p>
        </p:txBody>
      </p:sp>
      <p:sp>
        <p:nvSpPr>
          <p:cNvPr id="3" name="TextBox 2"/>
          <p:cNvSpPr txBox="1"/>
          <p:nvPr/>
        </p:nvSpPr>
        <p:spPr>
          <a:xfrm>
            <a:off x="457200" y="1676400"/>
            <a:ext cx="8610600" cy="1200329"/>
          </a:xfrm>
          <a:prstGeom prst="rect">
            <a:avLst/>
          </a:prstGeom>
          <a:noFill/>
        </p:spPr>
        <p:txBody>
          <a:bodyPr wrap="square" rtlCol="0">
            <a:spAutoFit/>
          </a:bodyPr>
          <a:lstStyle/>
          <a:p>
            <a:r>
              <a:rPr lang="en-US" dirty="0"/>
              <a:t>A string is said to be palindrome if it</a:t>
            </a:r>
            <a:r>
              <a:rPr lang="en-US" b="1" dirty="0"/>
              <a:t> reads the same backward as forward</a:t>
            </a:r>
            <a:r>
              <a:rPr lang="en-US" dirty="0"/>
              <a:t>. For e.g. above string is a palindrome because if we try to read it from backward, it is same as forward. One of the approach to check this is iterate through the string till middle of string and compare a character from back and forth.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200400"/>
            <a:ext cx="3081375" cy="1138269"/>
          </a:xfrm>
          <a:prstGeom prst="rect">
            <a:avLst/>
          </a:prstGeom>
        </p:spPr>
      </p:pic>
    </p:spTree>
    <p:extLst>
      <p:ext uri="{BB962C8B-B14F-4D97-AF65-F5344CB8AC3E}">
        <p14:creationId xmlns:p14="http://schemas.microsoft.com/office/powerpoint/2010/main" val="73457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Palindrome </a:t>
            </a:r>
            <a:r>
              <a:rPr lang="en-US" dirty="0" err="1" smtClean="0"/>
              <a:t>cont</a:t>
            </a:r>
            <a:r>
              <a:rPr lang="en-US" dirty="0" smtClean="0"/>
              <a:t>…..</a:t>
            </a:r>
            <a:endParaRPr lang="en-US" dirty="0"/>
          </a:p>
        </p:txBody>
      </p:sp>
      <p:sp>
        <p:nvSpPr>
          <p:cNvPr id="3" name="TextBox 2"/>
          <p:cNvSpPr txBox="1"/>
          <p:nvPr/>
        </p:nvSpPr>
        <p:spPr>
          <a:xfrm>
            <a:off x="533400" y="1524000"/>
            <a:ext cx="8305800" cy="3139321"/>
          </a:xfrm>
          <a:prstGeom prst="rect">
            <a:avLst/>
          </a:prstGeom>
          <a:noFill/>
        </p:spPr>
        <p:txBody>
          <a:bodyPr wrap="square" rtlCol="0">
            <a:spAutoFit/>
          </a:bodyPr>
          <a:lstStyle/>
          <a:p>
            <a:r>
              <a:rPr lang="en-US" dirty="0"/>
              <a:t>String reverse = "";</a:t>
            </a:r>
          </a:p>
          <a:p>
            <a:r>
              <a:rPr lang="en-US" dirty="0"/>
              <a:t>String original = "bob";</a:t>
            </a:r>
          </a:p>
          <a:p>
            <a:r>
              <a:rPr lang="nn-NO" b="1" dirty="0"/>
              <a:t>for (int i = original.length() - 1; i &gt;= 0; i--) {</a:t>
            </a:r>
          </a:p>
          <a:p>
            <a:r>
              <a:rPr lang="en-US" dirty="0"/>
              <a:t>reverse += </a:t>
            </a:r>
            <a:r>
              <a:rPr lang="en-US" dirty="0" err="1"/>
              <a:t>original.charAt</a:t>
            </a:r>
            <a:r>
              <a:rPr lang="en-US" dirty="0"/>
              <a:t>(i);</a:t>
            </a:r>
          </a:p>
          <a:p>
            <a:r>
              <a:rPr lang="en-US" dirty="0"/>
              <a:t>}</a:t>
            </a:r>
          </a:p>
          <a:p>
            <a:r>
              <a:rPr lang="en-US" dirty="0" err="1"/>
              <a:t>System.</a:t>
            </a:r>
            <a:r>
              <a:rPr lang="en-US" b="1" i="1" dirty="0" err="1"/>
              <a:t>out.println</a:t>
            </a:r>
            <a:r>
              <a:rPr lang="en-US" b="1" i="1" dirty="0"/>
              <a:t>(reverse);</a:t>
            </a:r>
          </a:p>
          <a:p>
            <a:r>
              <a:rPr lang="en-US" b="1" dirty="0"/>
              <a:t>if (</a:t>
            </a:r>
            <a:r>
              <a:rPr lang="en-US" b="1" dirty="0" err="1"/>
              <a:t>reverse.equals</a:t>
            </a:r>
            <a:r>
              <a:rPr lang="en-US" b="1" dirty="0"/>
              <a:t>(original))</a:t>
            </a:r>
          </a:p>
          <a:p>
            <a:r>
              <a:rPr lang="en-US" dirty="0" err="1"/>
              <a:t>System.</a:t>
            </a:r>
            <a:r>
              <a:rPr lang="en-US" b="1" i="1" dirty="0" err="1"/>
              <a:t>out.println</a:t>
            </a:r>
            <a:r>
              <a:rPr lang="en-US" b="1" i="1" dirty="0"/>
              <a:t>("String is </a:t>
            </a:r>
            <a:r>
              <a:rPr lang="en-US" b="1" i="1" dirty="0" smtClean="0"/>
              <a:t>Palindrome!");</a:t>
            </a:r>
            <a:endParaRPr lang="en-US" b="1" i="1" dirty="0"/>
          </a:p>
          <a:p>
            <a:r>
              <a:rPr lang="en-US" b="1" dirty="0"/>
              <a:t>else</a:t>
            </a:r>
          </a:p>
          <a:p>
            <a:r>
              <a:rPr lang="en-US" dirty="0" err="1"/>
              <a:t>System.</a:t>
            </a:r>
            <a:r>
              <a:rPr lang="en-US" b="1" i="1" dirty="0" err="1"/>
              <a:t>out.println</a:t>
            </a:r>
            <a:r>
              <a:rPr lang="en-US" b="1" i="1" dirty="0"/>
              <a:t>(" String Is Not </a:t>
            </a:r>
            <a:r>
              <a:rPr lang="en-US" b="1" i="1" dirty="0" smtClean="0"/>
              <a:t>Palindrome!");</a:t>
            </a:r>
            <a:endParaRPr lang="en-US" b="1" i="1" dirty="0"/>
          </a:p>
          <a:p>
            <a:endParaRPr lang="en-US" dirty="0"/>
          </a:p>
        </p:txBody>
      </p:sp>
    </p:spTree>
    <p:extLst>
      <p:ext uri="{BB962C8B-B14F-4D97-AF65-F5344CB8AC3E}">
        <p14:creationId xmlns:p14="http://schemas.microsoft.com/office/powerpoint/2010/main" val="333055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Duplicate character from String.</a:t>
            </a:r>
            <a:endParaRPr lang="en-US" dirty="0"/>
          </a:p>
        </p:txBody>
      </p:sp>
      <p:sp>
        <p:nvSpPr>
          <p:cNvPr id="3" name="TextBox 2"/>
          <p:cNvSpPr txBox="1"/>
          <p:nvPr/>
        </p:nvSpPr>
        <p:spPr>
          <a:xfrm>
            <a:off x="533400" y="1219200"/>
            <a:ext cx="8305800" cy="4247317"/>
          </a:xfrm>
          <a:prstGeom prst="rect">
            <a:avLst/>
          </a:prstGeom>
          <a:noFill/>
        </p:spPr>
        <p:txBody>
          <a:bodyPr wrap="square" rtlCol="0">
            <a:spAutoFit/>
          </a:bodyPr>
          <a:lstStyle/>
          <a:p>
            <a:r>
              <a:rPr lang="en-US" dirty="0"/>
              <a:t>String </a:t>
            </a:r>
            <a:r>
              <a:rPr lang="en-US" dirty="0" err="1"/>
              <a:t>string</a:t>
            </a:r>
            <a:r>
              <a:rPr lang="en-US" dirty="0"/>
              <a:t> = "</a:t>
            </a:r>
            <a:r>
              <a:rPr lang="en-US" dirty="0" err="1"/>
              <a:t>aabbccdefatafaz</a:t>
            </a:r>
            <a:r>
              <a:rPr lang="en-US" dirty="0"/>
              <a:t>";</a:t>
            </a:r>
          </a:p>
          <a:p>
            <a:endParaRPr lang="en-US" dirty="0"/>
          </a:p>
          <a:p>
            <a:r>
              <a:rPr lang="en-US" b="1" dirty="0"/>
              <a:t>char[] chars = </a:t>
            </a:r>
            <a:r>
              <a:rPr lang="en-US" b="1" dirty="0" err="1"/>
              <a:t>string.toCharArray</a:t>
            </a:r>
            <a:r>
              <a:rPr lang="en-US" b="1" dirty="0"/>
              <a:t>();</a:t>
            </a:r>
          </a:p>
          <a:p>
            <a:r>
              <a:rPr lang="en-US" dirty="0"/>
              <a:t>Set&lt;Character&gt; </a:t>
            </a:r>
            <a:r>
              <a:rPr lang="en-US" dirty="0" err="1"/>
              <a:t>charSet</a:t>
            </a:r>
            <a:r>
              <a:rPr lang="en-US" dirty="0"/>
              <a:t> = </a:t>
            </a:r>
            <a:r>
              <a:rPr lang="en-US" b="1" dirty="0"/>
              <a:t>new </a:t>
            </a:r>
            <a:r>
              <a:rPr lang="en-US" b="1" dirty="0" err="1"/>
              <a:t>LinkedHashSet</a:t>
            </a:r>
            <a:r>
              <a:rPr lang="en-US" b="1" dirty="0"/>
              <a:t>&lt;Character&gt;();</a:t>
            </a:r>
          </a:p>
          <a:p>
            <a:endParaRPr lang="en-US" dirty="0"/>
          </a:p>
          <a:p>
            <a:r>
              <a:rPr lang="en-US" b="1" dirty="0"/>
              <a:t>for(</a:t>
            </a:r>
            <a:r>
              <a:rPr lang="en-US" b="1" dirty="0" err="1"/>
              <a:t>int</a:t>
            </a:r>
            <a:r>
              <a:rPr lang="en-US" b="1" dirty="0"/>
              <a:t> i=0; i&lt;</a:t>
            </a:r>
            <a:r>
              <a:rPr lang="en-US" b="1" dirty="0" err="1"/>
              <a:t>chars.length</a:t>
            </a:r>
            <a:r>
              <a:rPr lang="en-US" b="1" dirty="0"/>
              <a:t>; i++) {</a:t>
            </a:r>
          </a:p>
          <a:p>
            <a:r>
              <a:rPr lang="en-US" dirty="0" err="1"/>
              <a:t>charSet.add</a:t>
            </a:r>
            <a:r>
              <a:rPr lang="en-US" dirty="0"/>
              <a:t>(chars[i]);</a:t>
            </a:r>
          </a:p>
          <a:p>
            <a:r>
              <a:rPr lang="en-US" dirty="0"/>
              <a:t>}</a:t>
            </a:r>
          </a:p>
          <a:p>
            <a:endParaRPr lang="en-US" dirty="0"/>
          </a:p>
          <a:p>
            <a:r>
              <a:rPr lang="en-US" dirty="0" err="1"/>
              <a:t>StringBuilder</a:t>
            </a:r>
            <a:r>
              <a:rPr lang="en-US" dirty="0"/>
              <a:t> </a:t>
            </a:r>
            <a:r>
              <a:rPr lang="en-US" dirty="0" err="1"/>
              <a:t>sb</a:t>
            </a:r>
            <a:r>
              <a:rPr lang="en-US" dirty="0"/>
              <a:t> = </a:t>
            </a:r>
            <a:r>
              <a:rPr lang="en-US" b="1" dirty="0"/>
              <a:t>new </a:t>
            </a:r>
            <a:r>
              <a:rPr lang="en-US" b="1" dirty="0" err="1"/>
              <a:t>StringBuilder</a:t>
            </a:r>
            <a:r>
              <a:rPr lang="en-US" b="1" dirty="0"/>
              <a:t>();</a:t>
            </a:r>
          </a:p>
          <a:p>
            <a:r>
              <a:rPr lang="en-US" b="1" dirty="0"/>
              <a:t>for (Character </a:t>
            </a:r>
            <a:r>
              <a:rPr lang="en-US" b="1" dirty="0" err="1"/>
              <a:t>character</a:t>
            </a:r>
            <a:r>
              <a:rPr lang="en-US" b="1" dirty="0"/>
              <a:t> : </a:t>
            </a:r>
            <a:r>
              <a:rPr lang="en-US" b="1" dirty="0" err="1"/>
              <a:t>charSet</a:t>
            </a:r>
            <a:r>
              <a:rPr lang="en-US" b="1" dirty="0"/>
              <a:t>) {</a:t>
            </a:r>
          </a:p>
          <a:p>
            <a:r>
              <a:rPr lang="en-US" dirty="0"/>
              <a:t>    </a:t>
            </a:r>
            <a:r>
              <a:rPr lang="en-US" dirty="0" err="1"/>
              <a:t>sb.append</a:t>
            </a:r>
            <a:r>
              <a:rPr lang="en-US" dirty="0"/>
              <a:t>(character);</a:t>
            </a:r>
          </a:p>
          <a:p>
            <a:r>
              <a:rPr lang="en-US" dirty="0"/>
              <a:t>}</a:t>
            </a:r>
          </a:p>
          <a:p>
            <a:r>
              <a:rPr lang="en-US" dirty="0" err="1"/>
              <a:t>System.</a:t>
            </a:r>
            <a:r>
              <a:rPr lang="en-US" b="1" i="1" dirty="0" err="1"/>
              <a:t>out.println</a:t>
            </a:r>
            <a:r>
              <a:rPr lang="en-US" b="1" i="1" dirty="0"/>
              <a:t>(</a:t>
            </a:r>
            <a:r>
              <a:rPr lang="en-US" b="1" i="1" dirty="0" err="1"/>
              <a:t>sb.toString</a:t>
            </a:r>
            <a:r>
              <a:rPr lang="en-US" b="1" i="1" dirty="0"/>
              <a:t>());</a:t>
            </a:r>
          </a:p>
          <a:p>
            <a:r>
              <a:rPr lang="en-US" dirty="0"/>
              <a:t>}</a:t>
            </a:r>
            <a:endParaRPr lang="en-US" dirty="0"/>
          </a:p>
        </p:txBody>
      </p:sp>
    </p:spTree>
    <p:extLst>
      <p:ext uri="{BB962C8B-B14F-4D97-AF65-F5344CB8AC3E}">
        <p14:creationId xmlns:p14="http://schemas.microsoft.com/office/powerpoint/2010/main" val="3827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String </a:t>
            </a:r>
            <a:endParaRPr lang="en-US" dirty="0"/>
          </a:p>
        </p:txBody>
      </p:sp>
      <p:sp>
        <p:nvSpPr>
          <p:cNvPr id="3" name="AutoShape 2" descr="string reverse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string reverse in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219200"/>
            <a:ext cx="4914900" cy="295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00600" y="1273449"/>
            <a:ext cx="4114800" cy="2308324"/>
          </a:xfrm>
          <a:prstGeom prst="rect">
            <a:avLst/>
          </a:prstGeom>
          <a:noFill/>
        </p:spPr>
        <p:txBody>
          <a:bodyPr wrap="square" rtlCol="0">
            <a:spAutoFit/>
          </a:bodyPr>
          <a:lstStyle/>
          <a:p>
            <a:r>
              <a:rPr lang="en-US" b="1" dirty="0"/>
              <a:t>Different ways to reverse a string in </a:t>
            </a:r>
            <a:r>
              <a:rPr lang="en-US" b="1" dirty="0" smtClean="0"/>
              <a:t>Java.</a:t>
            </a:r>
          </a:p>
          <a:p>
            <a:r>
              <a:rPr lang="en-US" b="1" dirty="0" smtClean="0">
                <a:solidFill>
                  <a:schemeClr val="accent2">
                    <a:lumMod val="75000"/>
                  </a:schemeClr>
                </a:solidFill>
              </a:rPr>
              <a:t>1-</a:t>
            </a:r>
            <a:r>
              <a:rPr lang="en-US" b="1" dirty="0">
                <a:solidFill>
                  <a:schemeClr val="accent2">
                    <a:lumMod val="75000"/>
                  </a:schemeClr>
                </a:solidFill>
              </a:rPr>
              <a:t> By using </a:t>
            </a:r>
            <a:r>
              <a:rPr lang="en-US" b="1" dirty="0" err="1">
                <a:solidFill>
                  <a:schemeClr val="accent2">
                    <a:lumMod val="75000"/>
                  </a:schemeClr>
                </a:solidFill>
              </a:rPr>
              <a:t>toCharArray</a:t>
            </a:r>
            <a:r>
              <a:rPr lang="en-US" b="1" dirty="0">
                <a:solidFill>
                  <a:schemeClr val="accent2">
                    <a:lumMod val="75000"/>
                  </a:schemeClr>
                </a:solidFill>
              </a:rPr>
              <a:t>()</a:t>
            </a:r>
          </a:p>
          <a:p>
            <a:r>
              <a:rPr lang="en-US" b="1" dirty="0" smtClean="0">
                <a:solidFill>
                  <a:schemeClr val="accent2">
                    <a:lumMod val="75000"/>
                  </a:schemeClr>
                </a:solidFill>
              </a:rPr>
              <a:t>2-</a:t>
            </a:r>
            <a:r>
              <a:rPr lang="en-US" b="1" dirty="0">
                <a:solidFill>
                  <a:schemeClr val="accent2">
                    <a:lumMod val="75000"/>
                  </a:schemeClr>
                </a:solidFill>
              </a:rPr>
              <a:t> By using </a:t>
            </a:r>
            <a:r>
              <a:rPr lang="en-US" b="1" dirty="0" err="1">
                <a:solidFill>
                  <a:schemeClr val="accent2">
                    <a:lumMod val="75000"/>
                  </a:schemeClr>
                </a:solidFill>
              </a:rPr>
              <a:t>StringBuilder</a:t>
            </a:r>
            <a:endParaRPr lang="en-US" b="1" dirty="0">
              <a:solidFill>
                <a:schemeClr val="accent2">
                  <a:lumMod val="75000"/>
                </a:schemeClr>
              </a:solidFill>
            </a:endParaRPr>
          </a:p>
          <a:p>
            <a:r>
              <a:rPr lang="en-US" b="1" dirty="0" smtClean="0">
                <a:solidFill>
                  <a:schemeClr val="accent2">
                    <a:lumMod val="75000"/>
                  </a:schemeClr>
                </a:solidFill>
              </a:rPr>
              <a:t>3-</a:t>
            </a:r>
            <a:r>
              <a:rPr lang="en-US" b="1" dirty="0">
                <a:solidFill>
                  <a:schemeClr val="accent2">
                    <a:lumMod val="75000"/>
                  </a:schemeClr>
                </a:solidFill>
              </a:rPr>
              <a:t>By using For Loop</a:t>
            </a:r>
          </a:p>
          <a:p>
            <a:r>
              <a:rPr lang="en-US" b="1" dirty="0" smtClean="0"/>
              <a:t>4-</a:t>
            </a:r>
            <a:r>
              <a:rPr lang="en-US" b="1" dirty="0"/>
              <a:t>By using </a:t>
            </a:r>
            <a:r>
              <a:rPr lang="en-US" b="1" dirty="0" err="1"/>
              <a:t>ArrayList</a:t>
            </a:r>
            <a:r>
              <a:rPr lang="en-US" b="1" dirty="0"/>
              <a:t> objects</a:t>
            </a:r>
          </a:p>
          <a:p>
            <a:r>
              <a:rPr lang="en-US" b="1" dirty="0" smtClean="0"/>
              <a:t>5-</a:t>
            </a:r>
            <a:r>
              <a:rPr lang="en-US" b="1" dirty="0"/>
              <a:t>By using recursion</a:t>
            </a:r>
          </a:p>
          <a:p>
            <a:endParaRPr lang="en-US" b="1" dirty="0"/>
          </a:p>
          <a:p>
            <a:endParaRPr lang="en-US" b="1" dirty="0"/>
          </a:p>
        </p:txBody>
      </p:sp>
    </p:spTree>
    <p:extLst>
      <p:ext uri="{BB962C8B-B14F-4D97-AF65-F5344CB8AC3E}">
        <p14:creationId xmlns:p14="http://schemas.microsoft.com/office/powerpoint/2010/main" val="412324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75000"/>
                  </a:schemeClr>
                </a:solidFill>
              </a:rPr>
              <a:t>1- By using </a:t>
            </a:r>
            <a:r>
              <a:rPr lang="en-US" b="1" dirty="0" err="1">
                <a:solidFill>
                  <a:schemeClr val="accent2">
                    <a:lumMod val="75000"/>
                  </a:schemeClr>
                </a:solidFill>
              </a:rPr>
              <a:t>toCharArray</a:t>
            </a:r>
            <a:r>
              <a:rPr lang="en-US" b="1" dirty="0">
                <a:solidFill>
                  <a:schemeClr val="accent2">
                    <a:lumMod val="75000"/>
                  </a:schemeClr>
                </a:solidFill>
              </a:rPr>
              <a:t>()</a:t>
            </a:r>
            <a:br>
              <a:rPr lang="en-US" b="1" dirty="0">
                <a:solidFill>
                  <a:schemeClr val="accent2">
                    <a:lumMod val="75000"/>
                  </a:schemeClr>
                </a:solidFill>
              </a:rPr>
            </a:br>
            <a:endParaRPr lang="en-US" dirty="0"/>
          </a:p>
        </p:txBody>
      </p:sp>
      <p:sp>
        <p:nvSpPr>
          <p:cNvPr id="3" name="TextBox 2"/>
          <p:cNvSpPr txBox="1"/>
          <p:nvPr/>
        </p:nvSpPr>
        <p:spPr>
          <a:xfrm>
            <a:off x="685800" y="1066800"/>
            <a:ext cx="6096000" cy="2308324"/>
          </a:xfrm>
          <a:prstGeom prst="rect">
            <a:avLst/>
          </a:prstGeom>
          <a:noFill/>
        </p:spPr>
        <p:txBody>
          <a:bodyPr wrap="square" rtlCol="0">
            <a:spAutoFit/>
          </a:bodyPr>
          <a:lstStyle/>
          <a:p>
            <a:r>
              <a:rPr lang="en-US" b="1" dirty="0"/>
              <a:t>public static String </a:t>
            </a:r>
            <a:r>
              <a:rPr lang="en-US" b="1" u="sng" dirty="0"/>
              <a:t>reverse(String </a:t>
            </a:r>
            <a:r>
              <a:rPr lang="en-US" b="1" u="sng" dirty="0" err="1"/>
              <a:t>str</a:t>
            </a:r>
            <a:r>
              <a:rPr lang="en-US" b="1" u="sng" dirty="0"/>
              <a:t>) </a:t>
            </a:r>
          </a:p>
          <a:p>
            <a:r>
              <a:rPr lang="en-US" dirty="0"/>
              <a:t>{</a:t>
            </a:r>
          </a:p>
          <a:p>
            <a:r>
              <a:rPr lang="en-US" dirty="0"/>
              <a:t>    String rev="";</a:t>
            </a:r>
          </a:p>
          <a:p>
            <a:r>
              <a:rPr lang="en-US" dirty="0"/>
              <a:t>    </a:t>
            </a:r>
            <a:r>
              <a:rPr lang="en-US" b="1" dirty="0"/>
              <a:t>char[] </a:t>
            </a:r>
            <a:r>
              <a:rPr lang="en-US" b="1" dirty="0" err="1"/>
              <a:t>finalarray</a:t>
            </a:r>
            <a:r>
              <a:rPr lang="en-US" b="1" dirty="0"/>
              <a:t> = </a:t>
            </a:r>
            <a:r>
              <a:rPr lang="en-US" b="1" dirty="0" err="1"/>
              <a:t>str.toCharArray</a:t>
            </a:r>
            <a:r>
              <a:rPr lang="en-US" b="1" dirty="0"/>
              <a:t>();</a:t>
            </a:r>
          </a:p>
          <a:p>
            <a:r>
              <a:rPr lang="nn-NO" dirty="0"/>
              <a:t>    </a:t>
            </a:r>
            <a:r>
              <a:rPr lang="nn-NO" b="1" dirty="0"/>
              <a:t>for (int i = finalarray.length - 1; i &gt;= 0; i--)</a:t>
            </a:r>
          </a:p>
          <a:p>
            <a:r>
              <a:rPr lang="en-US" dirty="0"/>
              <a:t>        rev+=</a:t>
            </a:r>
            <a:r>
              <a:rPr lang="en-US" dirty="0" err="1"/>
              <a:t>finalarray</a:t>
            </a:r>
            <a:r>
              <a:rPr lang="en-US" dirty="0"/>
              <a:t>[i];</a:t>
            </a:r>
          </a:p>
          <a:p>
            <a:r>
              <a:rPr lang="en-US" dirty="0"/>
              <a:t>    </a:t>
            </a:r>
            <a:r>
              <a:rPr lang="en-US" b="1" dirty="0"/>
              <a:t>return rev;</a:t>
            </a:r>
          </a:p>
          <a:p>
            <a:r>
              <a:rPr lang="en-US" dirty="0"/>
              <a:t>}</a:t>
            </a:r>
          </a:p>
        </p:txBody>
      </p:sp>
    </p:spTree>
    <p:extLst>
      <p:ext uri="{BB962C8B-B14F-4D97-AF65-F5344CB8AC3E}">
        <p14:creationId xmlns:p14="http://schemas.microsoft.com/office/powerpoint/2010/main" val="33707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75000"/>
                  </a:schemeClr>
                </a:solidFill>
              </a:rPr>
              <a:t>2- By using </a:t>
            </a:r>
            <a:r>
              <a:rPr lang="en-US" b="1" dirty="0" err="1">
                <a:solidFill>
                  <a:schemeClr val="accent2">
                    <a:lumMod val="75000"/>
                  </a:schemeClr>
                </a:solidFill>
              </a:rPr>
              <a:t>StringBuilder</a:t>
            </a:r>
            <a:r>
              <a:rPr lang="en-US" b="1" dirty="0">
                <a:solidFill>
                  <a:schemeClr val="accent2">
                    <a:lumMod val="75000"/>
                  </a:schemeClr>
                </a:solidFill>
              </a:rPr>
              <a:t/>
            </a:r>
            <a:br>
              <a:rPr lang="en-US" b="1" dirty="0">
                <a:solidFill>
                  <a:schemeClr val="accent2">
                    <a:lumMod val="75000"/>
                  </a:schemeClr>
                </a:solidFill>
              </a:rPr>
            </a:br>
            <a:endParaRPr lang="en-US" dirty="0"/>
          </a:p>
        </p:txBody>
      </p:sp>
      <p:sp>
        <p:nvSpPr>
          <p:cNvPr id="3" name="TextBox 2"/>
          <p:cNvSpPr txBox="1"/>
          <p:nvPr/>
        </p:nvSpPr>
        <p:spPr>
          <a:xfrm>
            <a:off x="762000" y="1066800"/>
            <a:ext cx="8077200" cy="2308324"/>
          </a:xfrm>
          <a:prstGeom prst="rect">
            <a:avLst/>
          </a:prstGeom>
          <a:noFill/>
        </p:spPr>
        <p:txBody>
          <a:bodyPr wrap="square" rtlCol="0">
            <a:spAutoFit/>
          </a:bodyPr>
          <a:lstStyle/>
          <a:p>
            <a:r>
              <a:rPr lang="en-US" b="1" dirty="0"/>
              <a:t>public static  String </a:t>
            </a:r>
            <a:r>
              <a:rPr lang="en-US" b="1" u="sng" dirty="0"/>
              <a:t>reverse(String </a:t>
            </a:r>
            <a:r>
              <a:rPr lang="en-US" b="1" u="sng" dirty="0" err="1"/>
              <a:t>str</a:t>
            </a:r>
            <a:r>
              <a:rPr lang="en-US" b="1" u="sng" dirty="0"/>
              <a:t>) </a:t>
            </a:r>
          </a:p>
          <a:p>
            <a:r>
              <a:rPr lang="en-US" dirty="0"/>
              <a:t>{</a:t>
            </a:r>
          </a:p>
          <a:p>
            <a:r>
              <a:rPr lang="en-US" dirty="0"/>
              <a:t>    </a:t>
            </a:r>
            <a:r>
              <a:rPr lang="en-US" dirty="0" err="1"/>
              <a:t>StringBuilder</a:t>
            </a:r>
            <a:r>
              <a:rPr lang="en-US" dirty="0"/>
              <a:t> </a:t>
            </a:r>
            <a:r>
              <a:rPr lang="en-US" dirty="0" err="1"/>
              <a:t>obj</a:t>
            </a:r>
            <a:r>
              <a:rPr lang="en-US" dirty="0"/>
              <a:t> = </a:t>
            </a:r>
            <a:r>
              <a:rPr lang="en-US" b="1" dirty="0"/>
              <a:t>new </a:t>
            </a:r>
            <a:r>
              <a:rPr lang="en-US" b="1" dirty="0" err="1"/>
              <a:t>StringBuilder</a:t>
            </a:r>
            <a:r>
              <a:rPr lang="en-US" b="1" dirty="0"/>
              <a:t>();</a:t>
            </a:r>
          </a:p>
          <a:p>
            <a:r>
              <a:rPr lang="en-US" dirty="0"/>
              <a:t>    //append is inbuilt method to append the data</a:t>
            </a:r>
          </a:p>
          <a:p>
            <a:r>
              <a:rPr lang="en-US" dirty="0"/>
              <a:t>    </a:t>
            </a:r>
            <a:r>
              <a:rPr lang="en-US" dirty="0" err="1"/>
              <a:t>obj.append</a:t>
            </a:r>
            <a:r>
              <a:rPr lang="en-US" dirty="0"/>
              <a:t>(</a:t>
            </a:r>
            <a:r>
              <a:rPr lang="en-US" dirty="0" err="1"/>
              <a:t>str</a:t>
            </a:r>
            <a:r>
              <a:rPr lang="en-US" dirty="0"/>
              <a:t>);</a:t>
            </a:r>
          </a:p>
          <a:p>
            <a:r>
              <a:rPr lang="en-US" dirty="0"/>
              <a:t>    </a:t>
            </a:r>
            <a:r>
              <a:rPr lang="en-US" dirty="0" err="1"/>
              <a:t>obj.reverse</a:t>
            </a:r>
            <a:r>
              <a:rPr lang="en-US" dirty="0"/>
              <a:t>();</a:t>
            </a:r>
          </a:p>
          <a:p>
            <a:r>
              <a:rPr lang="en-US" dirty="0"/>
              <a:t>    </a:t>
            </a:r>
            <a:r>
              <a:rPr lang="en-US" b="1" dirty="0"/>
              <a:t>return </a:t>
            </a:r>
            <a:r>
              <a:rPr lang="en-US" b="1" dirty="0" err="1"/>
              <a:t>obj.toString</a:t>
            </a:r>
            <a:r>
              <a:rPr lang="en-US" b="1" dirty="0"/>
              <a:t>();</a:t>
            </a:r>
          </a:p>
          <a:p>
            <a:r>
              <a:rPr lang="en-US" dirty="0"/>
              <a:t>}</a:t>
            </a:r>
          </a:p>
        </p:txBody>
      </p:sp>
    </p:spTree>
    <p:extLst>
      <p:ext uri="{BB962C8B-B14F-4D97-AF65-F5344CB8AC3E}">
        <p14:creationId xmlns:p14="http://schemas.microsoft.com/office/powerpoint/2010/main" val="8122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75000"/>
                  </a:schemeClr>
                </a:solidFill>
              </a:rPr>
              <a:t>3-By using For Loop</a:t>
            </a:r>
            <a:br>
              <a:rPr lang="en-US" b="1" dirty="0">
                <a:solidFill>
                  <a:schemeClr val="accent2">
                    <a:lumMod val="75000"/>
                  </a:schemeClr>
                </a:solidFill>
              </a:rPr>
            </a:br>
            <a:endParaRPr lang="en-US" dirty="0"/>
          </a:p>
        </p:txBody>
      </p:sp>
      <p:sp>
        <p:nvSpPr>
          <p:cNvPr id="4" name="TextBox 3"/>
          <p:cNvSpPr txBox="1"/>
          <p:nvPr/>
        </p:nvSpPr>
        <p:spPr>
          <a:xfrm>
            <a:off x="381000" y="990600"/>
            <a:ext cx="8610600" cy="3139321"/>
          </a:xfrm>
          <a:prstGeom prst="rect">
            <a:avLst/>
          </a:prstGeom>
          <a:noFill/>
        </p:spPr>
        <p:txBody>
          <a:bodyPr wrap="square" rtlCol="0">
            <a:spAutoFit/>
          </a:bodyPr>
          <a:lstStyle/>
          <a:p>
            <a:r>
              <a:rPr lang="en-US" b="1" dirty="0"/>
              <a:t>public static String </a:t>
            </a:r>
            <a:r>
              <a:rPr lang="en-US" b="1" u="sng" dirty="0"/>
              <a:t>reverse(String </a:t>
            </a:r>
            <a:r>
              <a:rPr lang="en-US" b="1" u="sng" dirty="0" err="1"/>
              <a:t>str</a:t>
            </a:r>
            <a:r>
              <a:rPr lang="en-US" b="1" u="sng" dirty="0"/>
              <a:t>) </a:t>
            </a:r>
          </a:p>
          <a:p>
            <a:r>
              <a:rPr lang="en-US" dirty="0"/>
              <a:t>{</a:t>
            </a:r>
          </a:p>
          <a:p>
            <a:r>
              <a:rPr lang="en-US" dirty="0"/>
              <a:t>    String rev="";</a:t>
            </a:r>
          </a:p>
          <a:p>
            <a:r>
              <a:rPr lang="en-US" dirty="0"/>
              <a:t>    </a:t>
            </a:r>
            <a:r>
              <a:rPr lang="en-US" b="1" dirty="0" err="1"/>
              <a:t>int</a:t>
            </a:r>
            <a:r>
              <a:rPr lang="en-US" b="1" dirty="0"/>
              <a:t> i=0;</a:t>
            </a:r>
          </a:p>
          <a:p>
            <a:r>
              <a:rPr lang="en-US" dirty="0"/>
              <a:t>    </a:t>
            </a:r>
            <a:r>
              <a:rPr lang="en-US" b="1" dirty="0" err="1"/>
              <a:t>int</a:t>
            </a:r>
            <a:r>
              <a:rPr lang="en-US" b="1" dirty="0"/>
              <a:t> </a:t>
            </a:r>
            <a:r>
              <a:rPr lang="en-US" b="1" dirty="0" err="1"/>
              <a:t>len</a:t>
            </a:r>
            <a:r>
              <a:rPr lang="en-US" b="1" dirty="0"/>
              <a:t>=</a:t>
            </a:r>
            <a:r>
              <a:rPr lang="en-US" b="1" dirty="0" err="1"/>
              <a:t>str.length</a:t>
            </a:r>
            <a:r>
              <a:rPr lang="en-US" b="1" dirty="0"/>
              <a:t>();   </a:t>
            </a:r>
          </a:p>
          <a:p>
            <a:r>
              <a:rPr lang="en-US" dirty="0"/>
              <a:t>    </a:t>
            </a:r>
            <a:r>
              <a:rPr lang="en-US" b="1" dirty="0"/>
              <a:t>for(i=</a:t>
            </a:r>
            <a:r>
              <a:rPr lang="en-US" b="1" dirty="0" err="1"/>
              <a:t>len;i</a:t>
            </a:r>
            <a:r>
              <a:rPr lang="en-US" b="1" dirty="0"/>
              <a:t>&gt;0;i--)</a:t>
            </a:r>
          </a:p>
          <a:p>
            <a:r>
              <a:rPr lang="en-US" dirty="0"/>
              <a:t>    {</a:t>
            </a:r>
          </a:p>
          <a:p>
            <a:r>
              <a:rPr lang="en-US" dirty="0"/>
              <a:t>        rev+=</a:t>
            </a:r>
            <a:r>
              <a:rPr lang="en-US" dirty="0" err="1"/>
              <a:t>str.charAt</a:t>
            </a:r>
            <a:r>
              <a:rPr lang="en-US" dirty="0"/>
              <a:t>(i-1); </a:t>
            </a:r>
          </a:p>
          <a:p>
            <a:r>
              <a:rPr lang="en-US" dirty="0"/>
              <a:t>    }</a:t>
            </a:r>
          </a:p>
          <a:p>
            <a:r>
              <a:rPr lang="en-US" dirty="0"/>
              <a:t>    </a:t>
            </a:r>
            <a:r>
              <a:rPr lang="en-US" b="1" dirty="0"/>
              <a:t>return rev;</a:t>
            </a:r>
          </a:p>
          <a:p>
            <a:r>
              <a:rPr lang="en-US" dirty="0"/>
              <a:t>}</a:t>
            </a:r>
          </a:p>
        </p:txBody>
      </p:sp>
    </p:spTree>
    <p:extLst>
      <p:ext uri="{BB962C8B-B14F-4D97-AF65-F5344CB8AC3E}">
        <p14:creationId xmlns:p14="http://schemas.microsoft.com/office/powerpoint/2010/main" val="239549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Counting </a:t>
            </a:r>
            <a:r>
              <a:rPr lang="en-US" b="1" dirty="0"/>
              <a:t>Character of </a:t>
            </a:r>
            <a:r>
              <a:rPr lang="en-US" b="1" dirty="0" smtClean="0"/>
              <a:t>String</a:t>
            </a:r>
            <a:r>
              <a:rPr lang="en-US" b="1" dirty="0"/>
              <a:t> </a:t>
            </a:r>
            <a:r>
              <a:rPr lang="en-US" dirty="0"/>
              <a:t/>
            </a:r>
            <a:br>
              <a:rPr lang="en-US" dirty="0"/>
            </a:br>
            <a:endParaRPr lang="en-US" dirty="0"/>
          </a:p>
        </p:txBody>
      </p:sp>
      <p:sp>
        <p:nvSpPr>
          <p:cNvPr id="3" name="TextBox 2"/>
          <p:cNvSpPr txBox="1"/>
          <p:nvPr/>
        </p:nvSpPr>
        <p:spPr>
          <a:xfrm>
            <a:off x="685800" y="1371600"/>
            <a:ext cx="8153400" cy="2308324"/>
          </a:xfrm>
          <a:prstGeom prst="rect">
            <a:avLst/>
          </a:prstGeom>
          <a:noFill/>
        </p:spPr>
        <p:txBody>
          <a:bodyPr wrap="square" rtlCol="0">
            <a:spAutoFit/>
          </a:bodyPr>
          <a:lstStyle/>
          <a:p>
            <a:r>
              <a:rPr lang="en-US" dirty="0"/>
              <a:t>String </a:t>
            </a:r>
            <a:r>
              <a:rPr lang="en-US" dirty="0" err="1"/>
              <a:t>str</a:t>
            </a:r>
            <a:r>
              <a:rPr lang="en-US" dirty="0"/>
              <a:t> = "Afghanistan is a beautiful country ";</a:t>
            </a:r>
          </a:p>
          <a:p>
            <a:r>
              <a:rPr lang="en-US" b="1" dirty="0" err="1"/>
              <a:t>int</a:t>
            </a:r>
            <a:r>
              <a:rPr lang="en-US" b="1" dirty="0"/>
              <a:t> count = 0;</a:t>
            </a:r>
          </a:p>
          <a:p>
            <a:r>
              <a:rPr lang="en-US" b="1" dirty="0"/>
              <a:t>for (</a:t>
            </a:r>
            <a:r>
              <a:rPr lang="en-US" b="1" dirty="0" err="1"/>
              <a:t>int</a:t>
            </a:r>
            <a:r>
              <a:rPr lang="en-US" b="1" dirty="0"/>
              <a:t> i = 0; i &lt; </a:t>
            </a:r>
            <a:r>
              <a:rPr lang="en-US" b="1" dirty="0" err="1"/>
              <a:t>str.length</a:t>
            </a:r>
            <a:r>
              <a:rPr lang="en-US" b="1" dirty="0"/>
              <a:t>(); i++) {</a:t>
            </a:r>
          </a:p>
          <a:p>
            <a:r>
              <a:rPr lang="en-US" b="1" dirty="0"/>
              <a:t>if (</a:t>
            </a:r>
            <a:r>
              <a:rPr lang="en-US" b="1" dirty="0" err="1"/>
              <a:t>str.charAt</a:t>
            </a:r>
            <a:r>
              <a:rPr lang="en-US" b="1" dirty="0"/>
              <a:t>(i) != ' ') {</a:t>
            </a:r>
          </a:p>
          <a:p>
            <a:r>
              <a:rPr lang="en-US" dirty="0"/>
              <a:t>count++;</a:t>
            </a:r>
          </a:p>
          <a:p>
            <a:r>
              <a:rPr lang="en-US" dirty="0"/>
              <a:t>}</a:t>
            </a:r>
          </a:p>
          <a:p>
            <a:r>
              <a:rPr lang="en-US" dirty="0"/>
              <a:t>}</a:t>
            </a:r>
          </a:p>
          <a:p>
            <a:r>
              <a:rPr lang="en-US" dirty="0" err="1"/>
              <a:t>System.</a:t>
            </a:r>
            <a:r>
              <a:rPr lang="en-US" b="1" i="1" dirty="0" err="1"/>
              <a:t>out.println</a:t>
            </a:r>
            <a:r>
              <a:rPr lang="en-US" b="1" i="1" dirty="0"/>
              <a:t>("The Total </a:t>
            </a:r>
            <a:r>
              <a:rPr lang="en-US" b="1" i="1" dirty="0" err="1"/>
              <a:t>Charactor</a:t>
            </a:r>
            <a:r>
              <a:rPr lang="en-US" b="1" i="1" dirty="0"/>
              <a:t> of String  "+</a:t>
            </a:r>
            <a:r>
              <a:rPr lang="en-US" b="1" i="1" dirty="0" err="1"/>
              <a:t>str</a:t>
            </a:r>
            <a:r>
              <a:rPr lang="en-US" b="1" i="1" dirty="0"/>
              <a:t> +"is: " + count);</a:t>
            </a:r>
            <a:endParaRPr lang="en-US" dirty="0"/>
          </a:p>
        </p:txBody>
      </p:sp>
    </p:spTree>
    <p:extLst>
      <p:ext uri="{BB962C8B-B14F-4D97-AF65-F5344CB8AC3E}">
        <p14:creationId xmlns:p14="http://schemas.microsoft.com/office/powerpoint/2010/main" val="342866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Specific Character in String</a:t>
            </a:r>
            <a:endParaRPr lang="en-US" dirty="0"/>
          </a:p>
        </p:txBody>
      </p:sp>
      <p:sp>
        <p:nvSpPr>
          <p:cNvPr id="3" name="TextBox 2"/>
          <p:cNvSpPr txBox="1"/>
          <p:nvPr/>
        </p:nvSpPr>
        <p:spPr>
          <a:xfrm>
            <a:off x="762000" y="1219200"/>
            <a:ext cx="8229600" cy="2308324"/>
          </a:xfrm>
          <a:prstGeom prst="rect">
            <a:avLst/>
          </a:prstGeom>
          <a:noFill/>
        </p:spPr>
        <p:txBody>
          <a:bodyPr wrap="square" rtlCol="0">
            <a:spAutoFit/>
          </a:bodyPr>
          <a:lstStyle/>
          <a:p>
            <a:r>
              <a:rPr lang="en-US" dirty="0"/>
              <a:t>String </a:t>
            </a:r>
            <a:r>
              <a:rPr lang="en-US" dirty="0" err="1"/>
              <a:t>str</a:t>
            </a:r>
            <a:r>
              <a:rPr lang="en-US" dirty="0"/>
              <a:t> = "Afgh</a:t>
            </a:r>
            <a:r>
              <a:rPr lang="en-US" dirty="0">
                <a:solidFill>
                  <a:srgbClr val="FF0000"/>
                </a:solidFill>
              </a:rPr>
              <a:t>a</a:t>
            </a:r>
            <a:r>
              <a:rPr lang="en-US" dirty="0"/>
              <a:t>nist</a:t>
            </a:r>
            <a:r>
              <a:rPr lang="en-US" dirty="0">
                <a:solidFill>
                  <a:srgbClr val="FF0000"/>
                </a:solidFill>
              </a:rPr>
              <a:t>a</a:t>
            </a:r>
            <a:r>
              <a:rPr lang="en-US" dirty="0"/>
              <a:t>n is </a:t>
            </a:r>
            <a:r>
              <a:rPr lang="en-US" dirty="0" err="1"/>
              <a:t>beutifule</a:t>
            </a:r>
            <a:r>
              <a:rPr lang="en-US" dirty="0"/>
              <a:t> country ";</a:t>
            </a:r>
          </a:p>
          <a:p>
            <a:r>
              <a:rPr lang="en-US" b="1" dirty="0" err="1"/>
              <a:t>int</a:t>
            </a:r>
            <a:r>
              <a:rPr lang="en-US" b="1" dirty="0"/>
              <a:t> count = 0;</a:t>
            </a:r>
          </a:p>
          <a:p>
            <a:r>
              <a:rPr lang="en-US" b="1" dirty="0"/>
              <a:t>for (</a:t>
            </a:r>
            <a:r>
              <a:rPr lang="en-US" b="1" dirty="0" err="1"/>
              <a:t>int</a:t>
            </a:r>
            <a:r>
              <a:rPr lang="en-US" b="1" dirty="0"/>
              <a:t> i = 0; i &lt; </a:t>
            </a:r>
            <a:r>
              <a:rPr lang="en-US" b="1" dirty="0" err="1"/>
              <a:t>str.length</a:t>
            </a:r>
            <a:r>
              <a:rPr lang="en-US" b="1" dirty="0"/>
              <a:t>(); i++) {</a:t>
            </a:r>
          </a:p>
          <a:p>
            <a:r>
              <a:rPr lang="en-US" b="1" dirty="0"/>
              <a:t>if (</a:t>
            </a:r>
            <a:r>
              <a:rPr lang="en-US" b="1" dirty="0" err="1"/>
              <a:t>str.charAt</a:t>
            </a:r>
            <a:r>
              <a:rPr lang="en-US" b="1" dirty="0"/>
              <a:t>(i) == 'a') {</a:t>
            </a:r>
          </a:p>
          <a:p>
            <a:r>
              <a:rPr lang="en-US" u="sng" dirty="0"/>
              <a:t>count++;</a:t>
            </a:r>
          </a:p>
          <a:p>
            <a:r>
              <a:rPr lang="en-US" dirty="0"/>
              <a:t>}</a:t>
            </a:r>
          </a:p>
          <a:p>
            <a:r>
              <a:rPr lang="en-US" dirty="0"/>
              <a:t>}</a:t>
            </a:r>
          </a:p>
          <a:p>
            <a:r>
              <a:rPr lang="en-US" dirty="0" err="1"/>
              <a:t>System.</a:t>
            </a:r>
            <a:r>
              <a:rPr lang="en-US" b="1" i="1" dirty="0" err="1"/>
              <a:t>out.println</a:t>
            </a:r>
            <a:r>
              <a:rPr lang="en-US" b="1" i="1" dirty="0"/>
              <a:t>(" Occurrences of character 'A' in string  is: " +count);</a:t>
            </a:r>
            <a:endParaRPr lang="en-US" dirty="0"/>
          </a:p>
        </p:txBody>
      </p:sp>
    </p:spTree>
    <p:extLst>
      <p:ext uri="{BB962C8B-B14F-4D97-AF65-F5344CB8AC3E}">
        <p14:creationId xmlns:p14="http://schemas.microsoft.com/office/powerpoint/2010/main" val="43054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Character from String</a:t>
            </a:r>
            <a:endParaRPr lang="en-US" dirty="0"/>
          </a:p>
        </p:txBody>
      </p:sp>
      <p:sp>
        <p:nvSpPr>
          <p:cNvPr id="4" name="TextBox 3"/>
          <p:cNvSpPr txBox="1"/>
          <p:nvPr/>
        </p:nvSpPr>
        <p:spPr>
          <a:xfrm>
            <a:off x="457200" y="1600200"/>
            <a:ext cx="8305800" cy="1200329"/>
          </a:xfrm>
          <a:prstGeom prst="rect">
            <a:avLst/>
          </a:prstGeom>
          <a:noFill/>
        </p:spPr>
        <p:txBody>
          <a:bodyPr wrap="square" rtlCol="0">
            <a:spAutoFit/>
          </a:bodyPr>
          <a:lstStyle/>
          <a:p>
            <a:r>
              <a:rPr lang="en-US" b="1" dirty="0" smtClean="0"/>
              <a:t>Eliminating the </a:t>
            </a:r>
            <a:r>
              <a:rPr lang="en-US" b="1" dirty="0"/>
              <a:t>first and last </a:t>
            </a:r>
            <a:r>
              <a:rPr lang="en-US" b="1" dirty="0" smtClean="0"/>
              <a:t>character </a:t>
            </a:r>
            <a:r>
              <a:rPr lang="en-US" b="1" dirty="0"/>
              <a:t>from </a:t>
            </a:r>
            <a:r>
              <a:rPr lang="en-US" b="1" dirty="0" smtClean="0"/>
              <a:t>String </a:t>
            </a:r>
            <a:r>
              <a:rPr lang="en-US" b="1" dirty="0"/>
              <a:t>and </a:t>
            </a:r>
            <a:r>
              <a:rPr lang="en-US" b="1" dirty="0" smtClean="0"/>
              <a:t>print.</a:t>
            </a:r>
            <a:endParaRPr lang="en-US" dirty="0"/>
          </a:p>
          <a:p>
            <a:r>
              <a:rPr lang="en-US" dirty="0"/>
              <a:t>String </a:t>
            </a:r>
            <a:r>
              <a:rPr lang="en-US" dirty="0" err="1"/>
              <a:t>str</a:t>
            </a:r>
            <a:r>
              <a:rPr lang="en-US" dirty="0"/>
              <a:t>="</a:t>
            </a:r>
            <a:r>
              <a:rPr lang="en-US" dirty="0" err="1"/>
              <a:t>kamal</a:t>
            </a:r>
            <a:r>
              <a:rPr lang="en-US" dirty="0"/>
              <a:t>";</a:t>
            </a:r>
          </a:p>
          <a:p>
            <a:r>
              <a:rPr lang="en-US" dirty="0"/>
              <a:t>String substring = </a:t>
            </a:r>
            <a:r>
              <a:rPr lang="en-US" dirty="0" err="1"/>
              <a:t>str.substring</a:t>
            </a:r>
            <a:r>
              <a:rPr lang="en-US" dirty="0"/>
              <a:t>(1, </a:t>
            </a:r>
            <a:r>
              <a:rPr lang="en-US" dirty="0" err="1"/>
              <a:t>str.length</a:t>
            </a:r>
            <a:r>
              <a:rPr lang="en-US" dirty="0"/>
              <a:t>() -1);</a:t>
            </a:r>
          </a:p>
          <a:p>
            <a:r>
              <a:rPr lang="en-US" dirty="0" err="1"/>
              <a:t>System.</a:t>
            </a:r>
            <a:r>
              <a:rPr lang="en-US" b="1" i="1" dirty="0" err="1"/>
              <a:t>out.println</a:t>
            </a:r>
            <a:r>
              <a:rPr lang="en-US" b="1" i="1" dirty="0"/>
              <a:t>(substring);</a:t>
            </a:r>
            <a:endParaRPr lang="en-US" dirty="0"/>
          </a:p>
        </p:txBody>
      </p:sp>
    </p:spTree>
    <p:extLst>
      <p:ext uri="{BB962C8B-B14F-4D97-AF65-F5344CB8AC3E}">
        <p14:creationId xmlns:p14="http://schemas.microsoft.com/office/powerpoint/2010/main" val="341137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middle character from given String </a:t>
            </a:r>
            <a:endParaRPr lang="en-US" dirty="0"/>
          </a:p>
        </p:txBody>
      </p:sp>
      <p:sp>
        <p:nvSpPr>
          <p:cNvPr id="3" name="TextBox 2"/>
          <p:cNvSpPr txBox="1"/>
          <p:nvPr/>
        </p:nvSpPr>
        <p:spPr>
          <a:xfrm>
            <a:off x="533400" y="1524000"/>
            <a:ext cx="8382000" cy="1477328"/>
          </a:xfrm>
          <a:prstGeom prst="rect">
            <a:avLst/>
          </a:prstGeom>
          <a:noFill/>
        </p:spPr>
        <p:txBody>
          <a:bodyPr wrap="square" rtlCol="0">
            <a:spAutoFit/>
          </a:bodyPr>
          <a:lstStyle/>
          <a:p>
            <a:r>
              <a:rPr lang="en-US" dirty="0"/>
              <a:t>String </a:t>
            </a:r>
            <a:r>
              <a:rPr lang="en-US" dirty="0" err="1"/>
              <a:t>str</a:t>
            </a:r>
            <a:r>
              <a:rPr lang="en-US" dirty="0"/>
              <a:t> = "</a:t>
            </a:r>
            <a:r>
              <a:rPr lang="en-US" dirty="0" err="1"/>
              <a:t>CodeWithKamal</a:t>
            </a:r>
            <a:r>
              <a:rPr lang="en-US" dirty="0"/>
              <a:t>";</a:t>
            </a:r>
          </a:p>
          <a:p>
            <a:r>
              <a:rPr lang="en-US" b="1" dirty="0" err="1"/>
              <a:t>int</a:t>
            </a:r>
            <a:r>
              <a:rPr lang="en-US" b="1" dirty="0"/>
              <a:t> </a:t>
            </a:r>
            <a:r>
              <a:rPr lang="en-US" b="1" dirty="0" err="1"/>
              <a:t>len</a:t>
            </a:r>
            <a:r>
              <a:rPr lang="en-US" b="1" dirty="0"/>
              <a:t> = </a:t>
            </a:r>
            <a:r>
              <a:rPr lang="en-US" b="1" dirty="0" err="1"/>
              <a:t>str.length</a:t>
            </a:r>
            <a:r>
              <a:rPr lang="en-US" b="1" dirty="0"/>
              <a:t>();</a:t>
            </a:r>
          </a:p>
          <a:p>
            <a:r>
              <a:rPr lang="en-US" dirty="0" err="1"/>
              <a:t>System.</a:t>
            </a:r>
            <a:r>
              <a:rPr lang="en-US" b="1" i="1" dirty="0" err="1"/>
              <a:t>out.println</a:t>
            </a:r>
            <a:r>
              <a:rPr lang="en-US" b="1" i="1" dirty="0"/>
              <a:t>(</a:t>
            </a:r>
            <a:r>
              <a:rPr lang="en-US" b="1" i="1" dirty="0" err="1"/>
              <a:t>len</a:t>
            </a:r>
            <a:r>
              <a:rPr lang="en-US" b="1" i="1" dirty="0"/>
              <a:t>);</a:t>
            </a:r>
          </a:p>
          <a:p>
            <a:r>
              <a:rPr lang="en-US" b="1" dirty="0" err="1"/>
              <a:t>int</a:t>
            </a:r>
            <a:r>
              <a:rPr lang="en-US" b="1" dirty="0"/>
              <a:t> middle = </a:t>
            </a:r>
            <a:r>
              <a:rPr lang="en-US" b="1" dirty="0" err="1"/>
              <a:t>len</a:t>
            </a:r>
            <a:r>
              <a:rPr lang="en-US" b="1" dirty="0"/>
              <a:t> / 2;</a:t>
            </a:r>
          </a:p>
          <a:p>
            <a:r>
              <a:rPr lang="en-US" dirty="0" err="1"/>
              <a:t>System.</a:t>
            </a:r>
            <a:r>
              <a:rPr lang="en-US" b="1" i="1" dirty="0" err="1"/>
              <a:t>out.println</a:t>
            </a:r>
            <a:r>
              <a:rPr lang="en-US" b="1" i="1" dirty="0"/>
              <a:t>(</a:t>
            </a:r>
            <a:r>
              <a:rPr lang="en-US" b="1" i="1" dirty="0" err="1"/>
              <a:t>str.charAt</a:t>
            </a:r>
            <a:r>
              <a:rPr lang="en-US" b="1" i="1" dirty="0"/>
              <a:t>(middle));</a:t>
            </a:r>
            <a:endParaRPr lang="en-US" dirty="0"/>
          </a:p>
        </p:txBody>
      </p:sp>
    </p:spTree>
    <p:extLst>
      <p:ext uri="{BB962C8B-B14F-4D97-AF65-F5344CB8AC3E}">
        <p14:creationId xmlns:p14="http://schemas.microsoft.com/office/powerpoint/2010/main" val="325446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742</Words>
  <Application>Microsoft Office PowerPoint</Application>
  <PresentationFormat>On-screen Show (4:3)</PresentationFormat>
  <Paragraphs>151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Java Code Base Interview quesiton </vt:lpstr>
      <vt:lpstr>Reverse String </vt:lpstr>
      <vt:lpstr>1- By using toCharArray() </vt:lpstr>
      <vt:lpstr>2- By using StringBuilder </vt:lpstr>
      <vt:lpstr>3-By using For Loop </vt:lpstr>
      <vt:lpstr> Counting Character of String  </vt:lpstr>
      <vt:lpstr>Count Specific Character in String</vt:lpstr>
      <vt:lpstr>Eliminating Character from String</vt:lpstr>
      <vt:lpstr>Finding the middle character from given String </vt:lpstr>
      <vt:lpstr>Output of the program</vt:lpstr>
      <vt:lpstr>Remove Duplicate from Array</vt:lpstr>
      <vt:lpstr>Remove integer form String</vt:lpstr>
      <vt:lpstr>Swapping two Numbers</vt:lpstr>
      <vt:lpstr>Count of Capital and Small letter in String. </vt:lpstr>
      <vt:lpstr>String Palindrome</vt:lpstr>
      <vt:lpstr>String Palindrome cont…..</vt:lpstr>
      <vt:lpstr>Remove Duplicate character from String.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c:creator>
  <cp:lastModifiedBy>User</cp:lastModifiedBy>
  <cp:revision>14</cp:revision>
  <dcterms:created xsi:type="dcterms:W3CDTF">2006-08-16T00:00:00Z</dcterms:created>
  <dcterms:modified xsi:type="dcterms:W3CDTF">2022-01-22T17:57:15Z</dcterms:modified>
</cp:coreProperties>
</file>