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2115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0684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8770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3045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8623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6986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668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668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2110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6616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6677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6257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2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0116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6451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6359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030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16568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2597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0431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0047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2508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8926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855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8513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6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1125813" y="2856957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B.kamal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asunm185202417005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Theresa arts and science college medras 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422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9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45" y="1697951"/>
            <a:ext cx="2813165" cy="45598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5853986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Rectangle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2767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6" name="Text box"/>
          <p:cNvSpPr txBox="1">
            <a:spLocks/>
          </p:cNvSpPr>
          <p:nvPr/>
        </p:nvSpPr>
        <p:spPr>
          <a:xfrm rot="0">
            <a:off x="3714693" y="2476462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https://github.com/kamal2621/Kamal.b.git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373858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727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019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Rectangle"/>
          <p:cNvSpPr>
            <a:spLocks/>
          </p:cNvSpPr>
          <p:nvPr/>
        </p:nvSpPr>
        <p:spPr>
          <a:xfrm rot="0">
            <a:off x="961372" y="1466351"/>
            <a:ext cx="6658628" cy="34585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7211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Text box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Rectangle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1993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Rectangle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0601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Rectangle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250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Rectangle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5783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Rectangle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9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467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60</cp:revision>
  <dcterms:created xsi:type="dcterms:W3CDTF">2024-03-29T15:07:22Z</dcterms:created>
  <dcterms:modified xsi:type="dcterms:W3CDTF">2025-09-03T06:27:13Z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