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5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1" r:id="rId9"/>
    <p:sldId id="266" r:id="rId10"/>
    <p:sldId id="263" r:id="rId11"/>
    <p:sldId id="270" r:id="rId12"/>
    <p:sldId id="269" r:id="rId13"/>
    <p:sldId id="276" r:id="rId14"/>
    <p:sldId id="277" r:id="rId15"/>
    <p:sldId id="262" r:id="rId16"/>
    <p:sldId id="280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925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501576175726439"/>
          <c:y val="4.6999520696641255E-2"/>
          <c:w val="0.86709343391330418"/>
          <c:h val="0.7407480642744150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 VALUE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ARIMA</c:v>
                </c:pt>
                <c:pt idx="1">
                  <c:v>SARIMAX</c:v>
                </c:pt>
                <c:pt idx="2">
                  <c:v>AUTO ARIMA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3.7071600000000003E-2</c:v>
                </c:pt>
                <c:pt idx="1">
                  <c:v>3.7445100000000002E-2</c:v>
                </c:pt>
                <c:pt idx="2">
                  <c:v>3.3597399999999999E-2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4022-B38C-6A874075B1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15"/>
        <c:shape val="box"/>
        <c:axId val="1663175855"/>
        <c:axId val="1663172495"/>
        <c:axId val="0"/>
      </c:bar3DChart>
      <c:catAx>
        <c:axId val="166317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172495"/>
        <c:crosses val="autoZero"/>
        <c:auto val="1"/>
        <c:lblAlgn val="ctr"/>
        <c:lblOffset val="100"/>
        <c:noMultiLvlLbl val="0"/>
      </c:catAx>
      <c:valAx>
        <c:axId val="16631724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1758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EF03-1A28-49AD-88F3-751B43BB7BB1}" type="doc">
      <dgm:prSet loTypeId="urn:microsoft.com/office/officeart/2005/8/layout/vProcess5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256ACF9-9609-46E5-A6BA-E50A7829DC2E}">
      <dgm:prSet phldrT="[Text]"/>
      <dgm:spPr/>
      <dgm:t>
        <a:bodyPr/>
        <a:lstStyle/>
        <a:p>
          <a:r>
            <a:rPr lang="en-US" dirty="0"/>
            <a:t>Agenda</a:t>
          </a:r>
          <a:endParaRPr lang="en-IN" dirty="0"/>
        </a:p>
      </dgm:t>
    </dgm:pt>
    <dgm:pt modelId="{42B6656C-3B5B-4E70-8B23-6351B9D4016F}" type="parTrans" cxnId="{C2D45B24-CC06-4B33-BDAE-4F41E6EF6524}">
      <dgm:prSet/>
      <dgm:spPr/>
      <dgm:t>
        <a:bodyPr/>
        <a:lstStyle/>
        <a:p>
          <a:endParaRPr lang="en-IN"/>
        </a:p>
      </dgm:t>
    </dgm:pt>
    <dgm:pt modelId="{865D24A4-DECE-4082-B7D4-7398BB605D2B}" type="sibTrans" cxnId="{C2D45B24-CC06-4B33-BDAE-4F41E6EF6524}">
      <dgm:prSet/>
      <dgm:spPr/>
      <dgm:t>
        <a:bodyPr/>
        <a:lstStyle/>
        <a:p>
          <a:endParaRPr lang="en-IN" dirty="0"/>
        </a:p>
      </dgm:t>
    </dgm:pt>
    <dgm:pt modelId="{9B953D78-7965-4F8C-ADCA-9EAF143F5D66}">
      <dgm:prSet phldrT="[Text]"/>
      <dgm:spPr/>
      <dgm:t>
        <a:bodyPr/>
        <a:lstStyle/>
        <a:p>
          <a:r>
            <a:rPr lang="en-US" dirty="0"/>
            <a:t>Understanding the independent variables</a:t>
          </a:r>
          <a:endParaRPr lang="en-IN" dirty="0"/>
        </a:p>
      </dgm:t>
    </dgm:pt>
    <dgm:pt modelId="{35399AB0-88A7-4469-9BEC-BAA7556B4E61}" type="parTrans" cxnId="{C8298193-87AC-49C8-A168-87F29B746E80}">
      <dgm:prSet/>
      <dgm:spPr/>
      <dgm:t>
        <a:bodyPr/>
        <a:lstStyle/>
        <a:p>
          <a:endParaRPr lang="en-IN"/>
        </a:p>
      </dgm:t>
    </dgm:pt>
    <dgm:pt modelId="{49382912-8133-42AC-8B98-0A76348113C2}" type="sibTrans" cxnId="{C8298193-87AC-49C8-A168-87F29B746E80}">
      <dgm:prSet/>
      <dgm:spPr/>
      <dgm:t>
        <a:bodyPr/>
        <a:lstStyle/>
        <a:p>
          <a:endParaRPr lang="en-IN" dirty="0"/>
        </a:p>
      </dgm:t>
    </dgm:pt>
    <dgm:pt modelId="{379008E5-7616-41D8-A9BC-8212BB01AD19}">
      <dgm:prSet phldrT="[Text]"/>
      <dgm:spPr/>
      <dgm:t>
        <a:bodyPr/>
        <a:lstStyle/>
        <a:p>
          <a:r>
            <a:rPr lang="en-US" dirty="0"/>
            <a:t>Process followed in the project</a:t>
          </a:r>
          <a:endParaRPr lang="en-IN" dirty="0"/>
        </a:p>
      </dgm:t>
    </dgm:pt>
    <dgm:pt modelId="{1366DB2C-411A-4A3F-8F4E-05C4C069F408}" type="parTrans" cxnId="{8E81A523-9163-4DB6-A4A8-FF8F11D52829}">
      <dgm:prSet/>
      <dgm:spPr/>
      <dgm:t>
        <a:bodyPr/>
        <a:lstStyle/>
        <a:p>
          <a:endParaRPr lang="en-IN"/>
        </a:p>
      </dgm:t>
    </dgm:pt>
    <dgm:pt modelId="{089DF1A8-EA94-4F5E-8771-8314170C8FA2}" type="sibTrans" cxnId="{8E81A523-9163-4DB6-A4A8-FF8F11D52829}">
      <dgm:prSet/>
      <dgm:spPr/>
      <dgm:t>
        <a:bodyPr/>
        <a:lstStyle/>
        <a:p>
          <a:endParaRPr lang="en-IN"/>
        </a:p>
      </dgm:t>
    </dgm:pt>
    <dgm:pt modelId="{7F2EC2F7-E0DE-402F-A2DE-CF22BEFD7308}" type="pres">
      <dgm:prSet presAssocID="{FB8BEF03-1A28-49AD-88F3-751B43BB7BB1}" presName="outerComposite" presStyleCnt="0">
        <dgm:presLayoutVars>
          <dgm:chMax val="5"/>
          <dgm:dir/>
          <dgm:resizeHandles val="exact"/>
        </dgm:presLayoutVars>
      </dgm:prSet>
      <dgm:spPr/>
    </dgm:pt>
    <dgm:pt modelId="{7650332D-3C27-403A-9808-4A7474AD3D92}" type="pres">
      <dgm:prSet presAssocID="{FB8BEF03-1A28-49AD-88F3-751B43BB7BB1}" presName="dummyMaxCanvas" presStyleCnt="0">
        <dgm:presLayoutVars/>
      </dgm:prSet>
      <dgm:spPr/>
    </dgm:pt>
    <dgm:pt modelId="{3AF4301E-5130-4CE8-AE76-1C200A39077C}" type="pres">
      <dgm:prSet presAssocID="{FB8BEF03-1A28-49AD-88F3-751B43BB7BB1}" presName="ThreeNodes_1" presStyleLbl="node1" presStyleIdx="0" presStyleCnt="3" custLinFactNeighborX="-4485" custLinFactNeighborY="-3633">
        <dgm:presLayoutVars>
          <dgm:bulletEnabled val="1"/>
        </dgm:presLayoutVars>
      </dgm:prSet>
      <dgm:spPr/>
    </dgm:pt>
    <dgm:pt modelId="{37AA5B3B-8049-4AA4-9C0C-7A14207D3EB3}" type="pres">
      <dgm:prSet presAssocID="{FB8BEF03-1A28-49AD-88F3-751B43BB7BB1}" presName="ThreeNodes_2" presStyleLbl="node1" presStyleIdx="1" presStyleCnt="3">
        <dgm:presLayoutVars>
          <dgm:bulletEnabled val="1"/>
        </dgm:presLayoutVars>
      </dgm:prSet>
      <dgm:spPr/>
    </dgm:pt>
    <dgm:pt modelId="{547A91A9-3123-418A-8C66-A41EB0E1B54E}" type="pres">
      <dgm:prSet presAssocID="{FB8BEF03-1A28-49AD-88F3-751B43BB7BB1}" presName="ThreeNodes_3" presStyleLbl="node1" presStyleIdx="2" presStyleCnt="3" custLinFactNeighborX="0" custLinFactNeighborY="160">
        <dgm:presLayoutVars>
          <dgm:bulletEnabled val="1"/>
        </dgm:presLayoutVars>
      </dgm:prSet>
      <dgm:spPr/>
    </dgm:pt>
    <dgm:pt modelId="{CD62C2A2-3B0D-434B-9E0F-907C44B1EF89}" type="pres">
      <dgm:prSet presAssocID="{FB8BEF03-1A28-49AD-88F3-751B43BB7BB1}" presName="ThreeConn_1-2" presStyleLbl="fgAccFollowNode1" presStyleIdx="0" presStyleCnt="2">
        <dgm:presLayoutVars>
          <dgm:bulletEnabled val="1"/>
        </dgm:presLayoutVars>
      </dgm:prSet>
      <dgm:spPr/>
    </dgm:pt>
    <dgm:pt modelId="{D8277FA6-01AE-4461-95BE-A0314C4F9CED}" type="pres">
      <dgm:prSet presAssocID="{FB8BEF03-1A28-49AD-88F3-751B43BB7BB1}" presName="ThreeConn_2-3" presStyleLbl="fgAccFollowNode1" presStyleIdx="1" presStyleCnt="2">
        <dgm:presLayoutVars>
          <dgm:bulletEnabled val="1"/>
        </dgm:presLayoutVars>
      </dgm:prSet>
      <dgm:spPr/>
    </dgm:pt>
    <dgm:pt modelId="{A4336846-14F7-417E-9686-63F0275F5E5E}" type="pres">
      <dgm:prSet presAssocID="{FB8BEF03-1A28-49AD-88F3-751B43BB7BB1}" presName="ThreeNodes_1_text" presStyleLbl="node1" presStyleIdx="2" presStyleCnt="3">
        <dgm:presLayoutVars>
          <dgm:bulletEnabled val="1"/>
        </dgm:presLayoutVars>
      </dgm:prSet>
      <dgm:spPr/>
    </dgm:pt>
    <dgm:pt modelId="{8C92A54B-4EDB-4C9D-B861-9478F5A93D56}" type="pres">
      <dgm:prSet presAssocID="{FB8BEF03-1A28-49AD-88F3-751B43BB7BB1}" presName="ThreeNodes_2_text" presStyleLbl="node1" presStyleIdx="2" presStyleCnt="3">
        <dgm:presLayoutVars>
          <dgm:bulletEnabled val="1"/>
        </dgm:presLayoutVars>
      </dgm:prSet>
      <dgm:spPr/>
    </dgm:pt>
    <dgm:pt modelId="{11675DF0-ADA7-4D65-ABA8-1DA244BF92C4}" type="pres">
      <dgm:prSet presAssocID="{FB8BEF03-1A28-49AD-88F3-751B43BB7B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BAFB09-7292-401D-9713-4A5C3306A17C}" type="presOf" srcId="{9B953D78-7965-4F8C-ADCA-9EAF143F5D66}" destId="{8C92A54B-4EDB-4C9D-B861-9478F5A93D56}" srcOrd="1" destOrd="0" presId="urn:microsoft.com/office/officeart/2005/8/layout/vProcess5"/>
    <dgm:cxn modelId="{39D4BF0C-AE07-4643-BBD8-6226E669629A}" type="presOf" srcId="{A256ACF9-9609-46E5-A6BA-E50A7829DC2E}" destId="{A4336846-14F7-417E-9686-63F0275F5E5E}" srcOrd="1" destOrd="0" presId="urn:microsoft.com/office/officeart/2005/8/layout/vProcess5"/>
    <dgm:cxn modelId="{BD321917-063D-49C9-9981-81D73FEC141E}" type="presOf" srcId="{A256ACF9-9609-46E5-A6BA-E50A7829DC2E}" destId="{3AF4301E-5130-4CE8-AE76-1C200A39077C}" srcOrd="0" destOrd="0" presId="urn:microsoft.com/office/officeart/2005/8/layout/vProcess5"/>
    <dgm:cxn modelId="{8E81A523-9163-4DB6-A4A8-FF8F11D52829}" srcId="{FB8BEF03-1A28-49AD-88F3-751B43BB7BB1}" destId="{379008E5-7616-41D8-A9BC-8212BB01AD19}" srcOrd="2" destOrd="0" parTransId="{1366DB2C-411A-4A3F-8F4E-05C4C069F408}" sibTransId="{089DF1A8-EA94-4F5E-8771-8314170C8FA2}"/>
    <dgm:cxn modelId="{C2D45B24-CC06-4B33-BDAE-4F41E6EF6524}" srcId="{FB8BEF03-1A28-49AD-88F3-751B43BB7BB1}" destId="{A256ACF9-9609-46E5-A6BA-E50A7829DC2E}" srcOrd="0" destOrd="0" parTransId="{42B6656C-3B5B-4E70-8B23-6351B9D4016F}" sibTransId="{865D24A4-DECE-4082-B7D4-7398BB605D2B}"/>
    <dgm:cxn modelId="{05A08C62-36ED-44C6-B2A5-D00DCCDE62AB}" type="presOf" srcId="{865D24A4-DECE-4082-B7D4-7398BB605D2B}" destId="{CD62C2A2-3B0D-434B-9E0F-907C44B1EF89}" srcOrd="0" destOrd="0" presId="urn:microsoft.com/office/officeart/2005/8/layout/vProcess5"/>
    <dgm:cxn modelId="{2BF46763-95A0-4298-9033-DB49029D87CB}" type="presOf" srcId="{379008E5-7616-41D8-A9BC-8212BB01AD19}" destId="{11675DF0-ADA7-4D65-ABA8-1DA244BF92C4}" srcOrd="1" destOrd="0" presId="urn:microsoft.com/office/officeart/2005/8/layout/vProcess5"/>
    <dgm:cxn modelId="{AD00FD89-D413-4B45-92E5-C8BD60C16478}" type="presOf" srcId="{49382912-8133-42AC-8B98-0A76348113C2}" destId="{D8277FA6-01AE-4461-95BE-A0314C4F9CED}" srcOrd="0" destOrd="0" presId="urn:microsoft.com/office/officeart/2005/8/layout/vProcess5"/>
    <dgm:cxn modelId="{C8298193-87AC-49C8-A168-87F29B746E80}" srcId="{FB8BEF03-1A28-49AD-88F3-751B43BB7BB1}" destId="{9B953D78-7965-4F8C-ADCA-9EAF143F5D66}" srcOrd="1" destOrd="0" parTransId="{35399AB0-88A7-4469-9BEC-BAA7556B4E61}" sibTransId="{49382912-8133-42AC-8B98-0A76348113C2}"/>
    <dgm:cxn modelId="{687E7A9D-D205-41F0-ABF2-30DCB19641D6}" type="presOf" srcId="{9B953D78-7965-4F8C-ADCA-9EAF143F5D66}" destId="{37AA5B3B-8049-4AA4-9C0C-7A14207D3EB3}" srcOrd="0" destOrd="0" presId="urn:microsoft.com/office/officeart/2005/8/layout/vProcess5"/>
    <dgm:cxn modelId="{B68B4BA8-F2AA-4A11-90A4-471E5ABAED51}" type="presOf" srcId="{379008E5-7616-41D8-A9BC-8212BB01AD19}" destId="{547A91A9-3123-418A-8C66-A41EB0E1B54E}" srcOrd="0" destOrd="0" presId="urn:microsoft.com/office/officeart/2005/8/layout/vProcess5"/>
    <dgm:cxn modelId="{9C02F6DA-BF13-4EE3-A2CB-CCAE490660DC}" type="presOf" srcId="{FB8BEF03-1A28-49AD-88F3-751B43BB7BB1}" destId="{7F2EC2F7-E0DE-402F-A2DE-CF22BEFD7308}" srcOrd="0" destOrd="0" presId="urn:microsoft.com/office/officeart/2005/8/layout/vProcess5"/>
    <dgm:cxn modelId="{852046E8-24D0-4B5D-BCE6-DE472E10B2F1}" type="presParOf" srcId="{7F2EC2F7-E0DE-402F-A2DE-CF22BEFD7308}" destId="{7650332D-3C27-403A-9808-4A7474AD3D92}" srcOrd="0" destOrd="0" presId="urn:microsoft.com/office/officeart/2005/8/layout/vProcess5"/>
    <dgm:cxn modelId="{90E7D96A-205F-4A38-A2EE-C8A018B98FD8}" type="presParOf" srcId="{7F2EC2F7-E0DE-402F-A2DE-CF22BEFD7308}" destId="{3AF4301E-5130-4CE8-AE76-1C200A39077C}" srcOrd="1" destOrd="0" presId="urn:microsoft.com/office/officeart/2005/8/layout/vProcess5"/>
    <dgm:cxn modelId="{0C3DCF2F-FC6D-4AEF-9FB8-B5AA5D510162}" type="presParOf" srcId="{7F2EC2F7-E0DE-402F-A2DE-CF22BEFD7308}" destId="{37AA5B3B-8049-4AA4-9C0C-7A14207D3EB3}" srcOrd="2" destOrd="0" presId="urn:microsoft.com/office/officeart/2005/8/layout/vProcess5"/>
    <dgm:cxn modelId="{C8EFE2DF-7D7E-4E41-B23A-A507192F52B0}" type="presParOf" srcId="{7F2EC2F7-E0DE-402F-A2DE-CF22BEFD7308}" destId="{547A91A9-3123-418A-8C66-A41EB0E1B54E}" srcOrd="3" destOrd="0" presId="urn:microsoft.com/office/officeart/2005/8/layout/vProcess5"/>
    <dgm:cxn modelId="{646E0EBD-992E-46C5-AB4F-BF342B2B0DE9}" type="presParOf" srcId="{7F2EC2F7-E0DE-402F-A2DE-CF22BEFD7308}" destId="{CD62C2A2-3B0D-434B-9E0F-907C44B1EF89}" srcOrd="4" destOrd="0" presId="urn:microsoft.com/office/officeart/2005/8/layout/vProcess5"/>
    <dgm:cxn modelId="{7A1DA27E-A507-406E-A693-3DCC9FD5B949}" type="presParOf" srcId="{7F2EC2F7-E0DE-402F-A2DE-CF22BEFD7308}" destId="{D8277FA6-01AE-4461-95BE-A0314C4F9CED}" srcOrd="5" destOrd="0" presId="urn:microsoft.com/office/officeart/2005/8/layout/vProcess5"/>
    <dgm:cxn modelId="{DCA185CC-890B-4BD8-AC5E-A424406E9938}" type="presParOf" srcId="{7F2EC2F7-E0DE-402F-A2DE-CF22BEFD7308}" destId="{A4336846-14F7-417E-9686-63F0275F5E5E}" srcOrd="6" destOrd="0" presId="urn:microsoft.com/office/officeart/2005/8/layout/vProcess5"/>
    <dgm:cxn modelId="{D3BCD77A-1877-45B2-939A-D63F46B2DF39}" type="presParOf" srcId="{7F2EC2F7-E0DE-402F-A2DE-CF22BEFD7308}" destId="{8C92A54B-4EDB-4C9D-B861-9478F5A93D56}" srcOrd="7" destOrd="0" presId="urn:microsoft.com/office/officeart/2005/8/layout/vProcess5"/>
    <dgm:cxn modelId="{A5D7C63E-9164-4461-9936-1D0A1FAA3F94}" type="presParOf" srcId="{7F2EC2F7-E0DE-402F-A2DE-CF22BEFD7308}" destId="{11675DF0-ADA7-4D65-ABA8-1DA244BF92C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BBA8C-0C39-4340-BA62-A78B4078003C}" type="doc">
      <dgm:prSet loTypeId="urn:microsoft.com/office/officeart/2005/8/layout/vProcess5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F51401CB-0663-44EF-945B-B9186BC39A3C}">
      <dgm:prSet phldrT="[Text]"/>
      <dgm:spPr/>
      <dgm:t>
        <a:bodyPr/>
        <a:lstStyle/>
        <a:p>
          <a:r>
            <a:rPr lang="en-IN" dirty="0"/>
            <a:t>Stationary Data and Model Building</a:t>
          </a:r>
        </a:p>
      </dgm:t>
    </dgm:pt>
    <dgm:pt modelId="{A7F48A74-81F6-4D88-ACBE-692A10F34C14}" type="parTrans" cxnId="{3598F844-1FEF-4476-B3D8-5C37C7747594}">
      <dgm:prSet/>
      <dgm:spPr/>
      <dgm:t>
        <a:bodyPr/>
        <a:lstStyle/>
        <a:p>
          <a:endParaRPr lang="en-IN"/>
        </a:p>
      </dgm:t>
    </dgm:pt>
    <dgm:pt modelId="{ABD6BF46-A979-4B2E-8479-285A4FB0F6D6}" type="sibTrans" cxnId="{3598F844-1FEF-4476-B3D8-5C37C7747594}">
      <dgm:prSet/>
      <dgm:spPr/>
      <dgm:t>
        <a:bodyPr/>
        <a:lstStyle/>
        <a:p>
          <a:endParaRPr lang="en-IN" dirty="0"/>
        </a:p>
      </dgm:t>
    </dgm:pt>
    <dgm:pt modelId="{347C16CD-245B-429C-B0C3-AA92EB7C2EFA}">
      <dgm:prSet phldrT="[Text]"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FB6A412A-7137-4F0F-A15A-484D1C01550F}" type="parTrans" cxnId="{3B1E2635-6527-429D-82A5-F23EBD54B8F4}">
      <dgm:prSet/>
      <dgm:spPr/>
      <dgm:t>
        <a:bodyPr/>
        <a:lstStyle/>
        <a:p>
          <a:endParaRPr lang="en-IN"/>
        </a:p>
      </dgm:t>
    </dgm:pt>
    <dgm:pt modelId="{82A01773-8F78-4EB0-9960-00151BC3CCE3}" type="sibTrans" cxnId="{3B1E2635-6527-429D-82A5-F23EBD54B8F4}">
      <dgm:prSet/>
      <dgm:spPr/>
      <dgm:t>
        <a:bodyPr/>
        <a:lstStyle/>
        <a:p>
          <a:endParaRPr lang="en-IN"/>
        </a:p>
      </dgm:t>
    </dgm:pt>
    <dgm:pt modelId="{DFAAFC79-5407-4DA0-B000-73D6BAFC2024}">
      <dgm:prSet phldrT="[Text]"/>
      <dgm:spPr/>
      <dgm:t>
        <a:bodyPr/>
        <a:lstStyle/>
        <a:p>
          <a:r>
            <a:rPr lang="en-US" dirty="0"/>
            <a:t>Result Table </a:t>
          </a:r>
          <a:endParaRPr lang="en-IN" dirty="0"/>
        </a:p>
      </dgm:t>
    </dgm:pt>
    <dgm:pt modelId="{9D31479A-AEB6-4E29-A9CC-2B0D783B189C}" type="sibTrans" cxnId="{70BE85BF-7DA6-4173-BA61-95CC2EB794F6}">
      <dgm:prSet/>
      <dgm:spPr/>
      <dgm:t>
        <a:bodyPr/>
        <a:lstStyle/>
        <a:p>
          <a:endParaRPr lang="en-IN" dirty="0"/>
        </a:p>
      </dgm:t>
    </dgm:pt>
    <dgm:pt modelId="{55124614-D8B4-468E-9E4D-4099B5AE6DDE}" type="parTrans" cxnId="{70BE85BF-7DA6-4173-BA61-95CC2EB794F6}">
      <dgm:prSet/>
      <dgm:spPr/>
      <dgm:t>
        <a:bodyPr/>
        <a:lstStyle/>
        <a:p>
          <a:endParaRPr lang="en-IN"/>
        </a:p>
      </dgm:t>
    </dgm:pt>
    <dgm:pt modelId="{E77269A8-68CB-4E66-9546-BD035986F230}" type="pres">
      <dgm:prSet presAssocID="{60CBBA8C-0C39-4340-BA62-A78B4078003C}" presName="outerComposite" presStyleCnt="0">
        <dgm:presLayoutVars>
          <dgm:chMax val="5"/>
          <dgm:dir/>
          <dgm:resizeHandles val="exact"/>
        </dgm:presLayoutVars>
      </dgm:prSet>
      <dgm:spPr/>
    </dgm:pt>
    <dgm:pt modelId="{C045F4B8-14DB-4F4B-B0B6-3AA3CD67A8A5}" type="pres">
      <dgm:prSet presAssocID="{60CBBA8C-0C39-4340-BA62-A78B4078003C}" presName="dummyMaxCanvas" presStyleCnt="0">
        <dgm:presLayoutVars/>
      </dgm:prSet>
      <dgm:spPr/>
    </dgm:pt>
    <dgm:pt modelId="{2E7C98E7-6E5B-4D6A-8C2F-00B55A2BC8CE}" type="pres">
      <dgm:prSet presAssocID="{60CBBA8C-0C39-4340-BA62-A78B4078003C}" presName="ThreeNodes_1" presStyleLbl="node1" presStyleIdx="0" presStyleCnt="3" custLinFactNeighborX="-414" custLinFactNeighborY="-1310">
        <dgm:presLayoutVars>
          <dgm:bulletEnabled val="1"/>
        </dgm:presLayoutVars>
      </dgm:prSet>
      <dgm:spPr/>
    </dgm:pt>
    <dgm:pt modelId="{C7FD13A0-735B-4699-BECE-D3265DB65209}" type="pres">
      <dgm:prSet presAssocID="{60CBBA8C-0C39-4340-BA62-A78B4078003C}" presName="ThreeNodes_2" presStyleLbl="node1" presStyleIdx="1" presStyleCnt="3">
        <dgm:presLayoutVars>
          <dgm:bulletEnabled val="1"/>
        </dgm:presLayoutVars>
      </dgm:prSet>
      <dgm:spPr/>
    </dgm:pt>
    <dgm:pt modelId="{8BDB9C9B-51FD-4DE3-8044-0AD7985E728D}" type="pres">
      <dgm:prSet presAssocID="{60CBBA8C-0C39-4340-BA62-A78B4078003C}" presName="ThreeNodes_3" presStyleLbl="node1" presStyleIdx="2" presStyleCnt="3" custLinFactY="44493" custLinFactNeighborX="1241" custLinFactNeighborY="100000">
        <dgm:presLayoutVars>
          <dgm:bulletEnabled val="1"/>
        </dgm:presLayoutVars>
      </dgm:prSet>
      <dgm:spPr/>
    </dgm:pt>
    <dgm:pt modelId="{CE9782BA-C035-4D9E-8143-E920EC8F7D8B}" type="pres">
      <dgm:prSet presAssocID="{60CBBA8C-0C39-4340-BA62-A78B4078003C}" presName="ThreeConn_1-2" presStyleLbl="fgAccFollowNode1" presStyleIdx="0" presStyleCnt="2">
        <dgm:presLayoutVars>
          <dgm:bulletEnabled val="1"/>
        </dgm:presLayoutVars>
      </dgm:prSet>
      <dgm:spPr/>
    </dgm:pt>
    <dgm:pt modelId="{DD5F8553-A91F-4BC5-9062-B7519723961F}" type="pres">
      <dgm:prSet presAssocID="{60CBBA8C-0C39-4340-BA62-A78B4078003C}" presName="ThreeConn_2-3" presStyleLbl="fgAccFollowNode1" presStyleIdx="1" presStyleCnt="2">
        <dgm:presLayoutVars>
          <dgm:bulletEnabled val="1"/>
        </dgm:presLayoutVars>
      </dgm:prSet>
      <dgm:spPr/>
    </dgm:pt>
    <dgm:pt modelId="{6270C3D6-4A1B-48A0-A981-458CCD16B49B}" type="pres">
      <dgm:prSet presAssocID="{60CBBA8C-0C39-4340-BA62-A78B4078003C}" presName="ThreeNodes_1_text" presStyleLbl="node1" presStyleIdx="2" presStyleCnt="3">
        <dgm:presLayoutVars>
          <dgm:bulletEnabled val="1"/>
        </dgm:presLayoutVars>
      </dgm:prSet>
      <dgm:spPr/>
    </dgm:pt>
    <dgm:pt modelId="{D6099C75-78B5-4865-92DF-258040B78044}" type="pres">
      <dgm:prSet presAssocID="{60CBBA8C-0C39-4340-BA62-A78B4078003C}" presName="ThreeNodes_2_text" presStyleLbl="node1" presStyleIdx="2" presStyleCnt="3">
        <dgm:presLayoutVars>
          <dgm:bulletEnabled val="1"/>
        </dgm:presLayoutVars>
      </dgm:prSet>
      <dgm:spPr/>
    </dgm:pt>
    <dgm:pt modelId="{76437F85-2C2E-46AD-9E4D-0CE177E17AA1}" type="pres">
      <dgm:prSet presAssocID="{60CBBA8C-0C39-4340-BA62-A78B4078003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B1E2635-6527-429D-82A5-F23EBD54B8F4}" srcId="{60CBBA8C-0C39-4340-BA62-A78B4078003C}" destId="{347C16CD-245B-429C-B0C3-AA92EB7C2EFA}" srcOrd="2" destOrd="0" parTransId="{FB6A412A-7137-4F0F-A15A-484D1C01550F}" sibTransId="{82A01773-8F78-4EB0-9960-00151BC3CCE3}"/>
    <dgm:cxn modelId="{3598F844-1FEF-4476-B3D8-5C37C7747594}" srcId="{60CBBA8C-0C39-4340-BA62-A78B4078003C}" destId="{F51401CB-0663-44EF-945B-B9186BC39A3C}" srcOrd="0" destOrd="0" parTransId="{A7F48A74-81F6-4D88-ACBE-692A10F34C14}" sibTransId="{ABD6BF46-A979-4B2E-8479-285A4FB0F6D6}"/>
    <dgm:cxn modelId="{8D8C3E45-9516-4832-9785-17A4A9634703}" type="presOf" srcId="{F51401CB-0663-44EF-945B-B9186BC39A3C}" destId="{6270C3D6-4A1B-48A0-A981-458CCD16B49B}" srcOrd="1" destOrd="0" presId="urn:microsoft.com/office/officeart/2005/8/layout/vProcess5"/>
    <dgm:cxn modelId="{377F1948-A6EE-4DCE-95D0-A1C8F0E3B247}" type="presOf" srcId="{60CBBA8C-0C39-4340-BA62-A78B4078003C}" destId="{E77269A8-68CB-4E66-9546-BD035986F230}" srcOrd="0" destOrd="0" presId="urn:microsoft.com/office/officeart/2005/8/layout/vProcess5"/>
    <dgm:cxn modelId="{76B58556-D40B-47F5-AB4E-1D2104F62125}" type="presOf" srcId="{347C16CD-245B-429C-B0C3-AA92EB7C2EFA}" destId="{8BDB9C9B-51FD-4DE3-8044-0AD7985E728D}" srcOrd="0" destOrd="0" presId="urn:microsoft.com/office/officeart/2005/8/layout/vProcess5"/>
    <dgm:cxn modelId="{D2B86D58-1430-4B18-ACAE-ED0E5BA282AC}" type="presOf" srcId="{DFAAFC79-5407-4DA0-B000-73D6BAFC2024}" destId="{C7FD13A0-735B-4699-BECE-D3265DB65209}" srcOrd="0" destOrd="0" presId="urn:microsoft.com/office/officeart/2005/8/layout/vProcess5"/>
    <dgm:cxn modelId="{D8DD288F-736B-400F-BF73-FDB7C4DE5B4C}" type="presOf" srcId="{DFAAFC79-5407-4DA0-B000-73D6BAFC2024}" destId="{D6099C75-78B5-4865-92DF-258040B78044}" srcOrd="1" destOrd="0" presId="urn:microsoft.com/office/officeart/2005/8/layout/vProcess5"/>
    <dgm:cxn modelId="{949EEA92-4130-415A-8471-A2ADB3869F12}" type="presOf" srcId="{ABD6BF46-A979-4B2E-8479-285A4FB0F6D6}" destId="{CE9782BA-C035-4D9E-8143-E920EC8F7D8B}" srcOrd="0" destOrd="0" presId="urn:microsoft.com/office/officeart/2005/8/layout/vProcess5"/>
    <dgm:cxn modelId="{A2404299-19C1-40C4-979C-2CDE9E0BD858}" type="presOf" srcId="{347C16CD-245B-429C-B0C3-AA92EB7C2EFA}" destId="{76437F85-2C2E-46AD-9E4D-0CE177E17AA1}" srcOrd="1" destOrd="0" presId="urn:microsoft.com/office/officeart/2005/8/layout/vProcess5"/>
    <dgm:cxn modelId="{70BE85BF-7DA6-4173-BA61-95CC2EB794F6}" srcId="{60CBBA8C-0C39-4340-BA62-A78B4078003C}" destId="{DFAAFC79-5407-4DA0-B000-73D6BAFC2024}" srcOrd="1" destOrd="0" parTransId="{55124614-D8B4-468E-9E4D-4099B5AE6DDE}" sibTransId="{9D31479A-AEB6-4E29-A9CC-2B0D783B189C}"/>
    <dgm:cxn modelId="{4EAF0ADE-5247-47C0-825B-F9BF12030592}" type="presOf" srcId="{9D31479A-AEB6-4E29-A9CC-2B0D783B189C}" destId="{DD5F8553-A91F-4BC5-9062-B7519723961F}" srcOrd="0" destOrd="0" presId="urn:microsoft.com/office/officeart/2005/8/layout/vProcess5"/>
    <dgm:cxn modelId="{1C3135E5-723A-48E4-85D2-90F5835E43F1}" type="presOf" srcId="{F51401CB-0663-44EF-945B-B9186BC39A3C}" destId="{2E7C98E7-6E5B-4D6A-8C2F-00B55A2BC8CE}" srcOrd="0" destOrd="0" presId="urn:microsoft.com/office/officeart/2005/8/layout/vProcess5"/>
    <dgm:cxn modelId="{BB079FF7-98FF-4147-BC83-A2F91560ED99}" type="presParOf" srcId="{E77269A8-68CB-4E66-9546-BD035986F230}" destId="{C045F4B8-14DB-4F4B-B0B6-3AA3CD67A8A5}" srcOrd="0" destOrd="0" presId="urn:microsoft.com/office/officeart/2005/8/layout/vProcess5"/>
    <dgm:cxn modelId="{3DA27A8B-8ADB-42BA-BE16-E551FE699F3C}" type="presParOf" srcId="{E77269A8-68CB-4E66-9546-BD035986F230}" destId="{2E7C98E7-6E5B-4D6A-8C2F-00B55A2BC8CE}" srcOrd="1" destOrd="0" presId="urn:microsoft.com/office/officeart/2005/8/layout/vProcess5"/>
    <dgm:cxn modelId="{01C7A335-ED62-46DA-A79C-E559C7AEC596}" type="presParOf" srcId="{E77269A8-68CB-4E66-9546-BD035986F230}" destId="{C7FD13A0-735B-4699-BECE-D3265DB65209}" srcOrd="2" destOrd="0" presId="urn:microsoft.com/office/officeart/2005/8/layout/vProcess5"/>
    <dgm:cxn modelId="{93F80C63-7B3E-434F-9A3A-40ED86C0AF84}" type="presParOf" srcId="{E77269A8-68CB-4E66-9546-BD035986F230}" destId="{8BDB9C9B-51FD-4DE3-8044-0AD7985E728D}" srcOrd="3" destOrd="0" presId="urn:microsoft.com/office/officeart/2005/8/layout/vProcess5"/>
    <dgm:cxn modelId="{D6ACB060-5A06-4FC8-820E-375D1EBFD361}" type="presParOf" srcId="{E77269A8-68CB-4E66-9546-BD035986F230}" destId="{CE9782BA-C035-4D9E-8143-E920EC8F7D8B}" srcOrd="4" destOrd="0" presId="urn:microsoft.com/office/officeart/2005/8/layout/vProcess5"/>
    <dgm:cxn modelId="{33CAA5CE-0B5B-46F9-910E-611E74094B91}" type="presParOf" srcId="{E77269A8-68CB-4E66-9546-BD035986F230}" destId="{DD5F8553-A91F-4BC5-9062-B7519723961F}" srcOrd="5" destOrd="0" presId="urn:microsoft.com/office/officeart/2005/8/layout/vProcess5"/>
    <dgm:cxn modelId="{272EF7DB-8AEE-4134-BB0E-6D157F4CBDE6}" type="presParOf" srcId="{E77269A8-68CB-4E66-9546-BD035986F230}" destId="{6270C3D6-4A1B-48A0-A981-458CCD16B49B}" srcOrd="6" destOrd="0" presId="urn:microsoft.com/office/officeart/2005/8/layout/vProcess5"/>
    <dgm:cxn modelId="{146CC1E5-94D9-4ABE-A455-6AAA7457487B}" type="presParOf" srcId="{E77269A8-68CB-4E66-9546-BD035986F230}" destId="{D6099C75-78B5-4865-92DF-258040B78044}" srcOrd="7" destOrd="0" presId="urn:microsoft.com/office/officeart/2005/8/layout/vProcess5"/>
    <dgm:cxn modelId="{84CF6244-6015-405C-9272-B330AAFC27B8}" type="presParOf" srcId="{E77269A8-68CB-4E66-9546-BD035986F230}" destId="{76437F85-2C2E-46AD-9E4D-0CE177E17A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25059-D497-4508-ACD2-E7C4EAF1572A}" type="doc">
      <dgm:prSet loTypeId="urn:microsoft.com/office/officeart/2008/layout/LinedLis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AFD1FB-9874-4029-8694-7247057A28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Date: Date(Month/Day/Year)</a:t>
          </a:r>
          <a:endParaRPr lang="en-IN" dirty="0"/>
        </a:p>
      </dgm:t>
    </dgm:pt>
    <dgm:pt modelId="{200F4485-76EC-4C40-816C-52294C881A3D}" type="parTrans" cxnId="{21D1584B-F7CD-40B0-8066-3039D8CE383A}">
      <dgm:prSet/>
      <dgm:spPr/>
      <dgm:t>
        <a:bodyPr/>
        <a:lstStyle/>
        <a:p>
          <a:endParaRPr lang="en-IN"/>
        </a:p>
      </dgm:t>
    </dgm:pt>
    <dgm:pt modelId="{C5B108D6-13B7-4E42-9AAB-D633FABCC32A}" type="sibTrans" cxnId="{21D1584B-F7CD-40B0-8066-3039D8CE383A}">
      <dgm:prSet/>
      <dgm:spPr/>
      <dgm:t>
        <a:bodyPr/>
        <a:lstStyle/>
        <a:p>
          <a:endParaRPr lang="en-IN"/>
        </a:p>
      </dgm:t>
    </dgm:pt>
    <dgm:pt modelId="{56A5DE13-F156-4261-AE7F-4F355CAE0D97}">
      <dgm:prSet/>
      <dgm:spPr/>
      <dgm:t>
        <a:bodyPr/>
        <a:lstStyle/>
        <a:p>
          <a:r>
            <a:rPr lang="en-US" b="0" i="0" dirty="0"/>
            <a:t>Open: Price when the market opened</a:t>
          </a:r>
          <a:endParaRPr lang="en-IN" dirty="0"/>
        </a:p>
      </dgm:t>
    </dgm:pt>
    <dgm:pt modelId="{AB7EC80F-AE07-47BD-8058-9028113FA81D}" type="parTrans" cxnId="{81F1A91E-4A66-4502-944D-65CA44B9A066}">
      <dgm:prSet/>
      <dgm:spPr/>
      <dgm:t>
        <a:bodyPr/>
        <a:lstStyle/>
        <a:p>
          <a:endParaRPr lang="en-IN"/>
        </a:p>
      </dgm:t>
    </dgm:pt>
    <dgm:pt modelId="{A2DF72E8-32D9-482E-96B3-E845C5664763}" type="sibTrans" cxnId="{81F1A91E-4A66-4502-944D-65CA44B9A066}">
      <dgm:prSet/>
      <dgm:spPr/>
      <dgm:t>
        <a:bodyPr/>
        <a:lstStyle/>
        <a:p>
          <a:endParaRPr lang="en-IN"/>
        </a:p>
      </dgm:t>
    </dgm:pt>
    <dgm:pt modelId="{6E3D4D4F-F418-49E0-BD3F-7792C8671C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High: Highest price of the day</a:t>
          </a:r>
          <a:endParaRPr lang="en-IN" dirty="0"/>
        </a:p>
      </dgm:t>
    </dgm:pt>
    <dgm:pt modelId="{8AD7E676-81F8-45FF-922C-915DB8764B8A}" type="parTrans" cxnId="{80898C95-F262-4DF8-8917-A33F3FF924CB}">
      <dgm:prSet/>
      <dgm:spPr/>
      <dgm:t>
        <a:bodyPr/>
        <a:lstStyle/>
        <a:p>
          <a:endParaRPr lang="en-IN"/>
        </a:p>
      </dgm:t>
    </dgm:pt>
    <dgm:pt modelId="{09C308AF-CAD6-4F60-A3D0-7E8A76C52874}" type="sibTrans" cxnId="{80898C95-F262-4DF8-8917-A33F3FF924CB}">
      <dgm:prSet/>
      <dgm:spPr/>
      <dgm:t>
        <a:bodyPr/>
        <a:lstStyle/>
        <a:p>
          <a:endParaRPr lang="en-IN"/>
        </a:p>
      </dgm:t>
    </dgm:pt>
    <dgm:pt modelId="{DAE6CEDD-B453-4C1C-9B5E-FD703BFD7C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Low: Lowest price of the day</a:t>
          </a:r>
          <a:endParaRPr lang="en-IN" dirty="0"/>
        </a:p>
      </dgm:t>
    </dgm:pt>
    <dgm:pt modelId="{21201C13-D7FC-4E58-8B5E-19BACCFCC12C}" type="parTrans" cxnId="{B7FC858C-9AD6-4C84-9612-D610F18C4510}">
      <dgm:prSet/>
      <dgm:spPr/>
      <dgm:t>
        <a:bodyPr/>
        <a:lstStyle/>
        <a:p>
          <a:endParaRPr lang="en-IN"/>
        </a:p>
      </dgm:t>
    </dgm:pt>
    <dgm:pt modelId="{F77F2E88-ABA6-40DA-94D8-D214F3CD80A1}" type="sibTrans" cxnId="{B7FC858C-9AD6-4C84-9612-D610F18C4510}">
      <dgm:prSet/>
      <dgm:spPr/>
      <dgm:t>
        <a:bodyPr/>
        <a:lstStyle/>
        <a:p>
          <a:endParaRPr lang="en-IN"/>
        </a:p>
      </dgm:t>
    </dgm:pt>
    <dgm:pt modelId="{F0D46948-B84E-4827-AE0E-2F7A622F9C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Close: Price at which it closed</a:t>
          </a:r>
          <a:endParaRPr lang="en-IN" dirty="0"/>
        </a:p>
      </dgm:t>
    </dgm:pt>
    <dgm:pt modelId="{A2811796-5377-4267-9563-4FD0CB08AFCD}" type="parTrans" cxnId="{B1F531F3-F7D6-4A7C-8066-1FBDD5C1D31F}">
      <dgm:prSet/>
      <dgm:spPr/>
      <dgm:t>
        <a:bodyPr/>
        <a:lstStyle/>
        <a:p>
          <a:endParaRPr lang="en-IN"/>
        </a:p>
      </dgm:t>
    </dgm:pt>
    <dgm:pt modelId="{0D2D0BD2-103A-40FE-8474-E8CAD2EFE4F6}" type="sibTrans" cxnId="{B1F531F3-F7D6-4A7C-8066-1FBDD5C1D31F}">
      <dgm:prSet/>
      <dgm:spPr/>
      <dgm:t>
        <a:bodyPr/>
        <a:lstStyle/>
        <a:p>
          <a:endParaRPr lang="en-IN"/>
        </a:p>
      </dgm:t>
    </dgm:pt>
    <dgm:pt modelId="{A419C6B3-36A0-4CCE-B49B-156BB71A73FC}">
      <dgm:prSet/>
      <dgm:spPr/>
      <dgm:t>
        <a:bodyPr/>
        <a:lstStyle/>
        <a:p>
          <a:r>
            <a:rPr lang="en-US" b="0" i="0" dirty="0"/>
            <a:t>Adj Close: Adjusted closing price</a:t>
          </a:r>
          <a:endParaRPr lang="en-IN" dirty="0"/>
        </a:p>
      </dgm:t>
    </dgm:pt>
    <dgm:pt modelId="{AE86B9E7-518C-4775-8338-79CF3A42FF42}" type="parTrans" cxnId="{6D7AEFA7-3978-44A8-A46B-3F708B375809}">
      <dgm:prSet/>
      <dgm:spPr/>
      <dgm:t>
        <a:bodyPr/>
        <a:lstStyle/>
        <a:p>
          <a:endParaRPr lang="en-IN"/>
        </a:p>
      </dgm:t>
    </dgm:pt>
    <dgm:pt modelId="{98C70AA7-3C58-4433-9E75-BF98AC63D75A}" type="sibTrans" cxnId="{6D7AEFA7-3978-44A8-A46B-3F708B375809}">
      <dgm:prSet/>
      <dgm:spPr/>
      <dgm:t>
        <a:bodyPr/>
        <a:lstStyle/>
        <a:p>
          <a:endParaRPr lang="en-IN"/>
        </a:p>
      </dgm:t>
    </dgm:pt>
    <dgm:pt modelId="{073505CF-7AE8-4694-B941-D4F805FCB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Volume: Volume traded</a:t>
          </a:r>
          <a:endParaRPr lang="en-IN" dirty="0"/>
        </a:p>
      </dgm:t>
    </dgm:pt>
    <dgm:pt modelId="{0046697C-2956-4641-8F39-6ABC0C76518A}" type="parTrans" cxnId="{D746A93B-AE6F-41D0-A2C2-F9282193FC67}">
      <dgm:prSet/>
      <dgm:spPr/>
      <dgm:t>
        <a:bodyPr/>
        <a:lstStyle/>
        <a:p>
          <a:endParaRPr lang="en-IN"/>
        </a:p>
      </dgm:t>
    </dgm:pt>
    <dgm:pt modelId="{64D509E8-026D-45B7-BF94-04F3B664A687}" type="sibTrans" cxnId="{D746A93B-AE6F-41D0-A2C2-F9282193FC67}">
      <dgm:prSet/>
      <dgm:spPr/>
      <dgm:t>
        <a:bodyPr/>
        <a:lstStyle/>
        <a:p>
          <a:endParaRPr lang="en-IN"/>
        </a:p>
      </dgm:t>
    </dgm:pt>
    <dgm:pt modelId="{987EAF91-79B6-4D06-81AC-ED4EBFD3C4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dirty="0"/>
        </a:p>
      </dgm:t>
    </dgm:pt>
    <dgm:pt modelId="{5E740710-07F6-4391-9FAD-0BA10CB95D8D}" type="parTrans" cxnId="{228579FF-DEFC-4BA2-B6E1-8449CADAD17B}">
      <dgm:prSet/>
      <dgm:spPr/>
      <dgm:t>
        <a:bodyPr/>
        <a:lstStyle/>
        <a:p>
          <a:endParaRPr lang="en-IN"/>
        </a:p>
      </dgm:t>
    </dgm:pt>
    <dgm:pt modelId="{3F75DA32-5C40-457D-BA42-A1721D6CDDF6}" type="sibTrans" cxnId="{228579FF-DEFC-4BA2-B6E1-8449CADAD17B}">
      <dgm:prSet/>
      <dgm:spPr/>
      <dgm:t>
        <a:bodyPr/>
        <a:lstStyle/>
        <a:p>
          <a:endParaRPr lang="en-IN"/>
        </a:p>
      </dgm:t>
    </dgm:pt>
    <dgm:pt modelId="{B3C45987-01DA-46F9-92ED-79744C91EF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NUMERICAL COLUMNS (INTEGER DATATYPES)</a:t>
          </a:r>
        </a:p>
      </dgm:t>
    </dgm:pt>
    <dgm:pt modelId="{D862101C-F0A2-48C2-8BC6-A466FC23D790}" type="parTrans" cxnId="{038E7A65-1C83-45A9-9CE0-4B8E59DEE214}">
      <dgm:prSet/>
      <dgm:spPr/>
      <dgm:t>
        <a:bodyPr/>
        <a:lstStyle/>
        <a:p>
          <a:endParaRPr lang="en-IN"/>
        </a:p>
      </dgm:t>
    </dgm:pt>
    <dgm:pt modelId="{0AB2D514-7D3E-41F9-9B71-4CEDC3D35326}" type="sibTrans" cxnId="{038E7A65-1C83-45A9-9CE0-4B8E59DEE214}">
      <dgm:prSet/>
      <dgm:spPr/>
      <dgm:t>
        <a:bodyPr/>
        <a:lstStyle/>
        <a:p>
          <a:endParaRPr lang="en-IN"/>
        </a:p>
      </dgm:t>
    </dgm:pt>
    <dgm:pt modelId="{6936C645-B02A-48DD-A8BD-9183A9EC55A7}" type="pres">
      <dgm:prSet presAssocID="{FDB25059-D497-4508-ACD2-E7C4EAF1572A}" presName="vert0" presStyleCnt="0">
        <dgm:presLayoutVars>
          <dgm:dir/>
          <dgm:animOne val="branch"/>
          <dgm:animLvl val="lvl"/>
        </dgm:presLayoutVars>
      </dgm:prSet>
      <dgm:spPr/>
    </dgm:pt>
    <dgm:pt modelId="{61FDB146-CD7A-429E-B082-0B15079F138D}" type="pres">
      <dgm:prSet presAssocID="{B3C45987-01DA-46F9-92ED-79744C91EF4C}" presName="thickLine" presStyleLbl="alignNode1" presStyleIdx="0" presStyleCnt="9"/>
      <dgm:spPr/>
    </dgm:pt>
    <dgm:pt modelId="{D2D73FED-E07E-4416-B0A4-FC7C62275E63}" type="pres">
      <dgm:prSet presAssocID="{B3C45987-01DA-46F9-92ED-79744C91EF4C}" presName="horz1" presStyleCnt="0"/>
      <dgm:spPr/>
    </dgm:pt>
    <dgm:pt modelId="{07BF074C-FC09-4A11-BFAD-0928B7FF7565}" type="pres">
      <dgm:prSet presAssocID="{B3C45987-01DA-46F9-92ED-79744C91EF4C}" presName="tx1" presStyleLbl="revTx" presStyleIdx="0" presStyleCnt="9"/>
      <dgm:spPr/>
    </dgm:pt>
    <dgm:pt modelId="{110D5C25-9EED-47B4-AAA7-E1704D8CA196}" type="pres">
      <dgm:prSet presAssocID="{B3C45987-01DA-46F9-92ED-79744C91EF4C}" presName="vert1" presStyleCnt="0"/>
      <dgm:spPr/>
    </dgm:pt>
    <dgm:pt modelId="{A1DA2D96-3336-4DF8-8699-06CAF3CA484C}" type="pres">
      <dgm:prSet presAssocID="{3CAFD1FB-9874-4029-8694-7247057A282E}" presName="thickLine" presStyleLbl="alignNode1" presStyleIdx="1" presStyleCnt="9"/>
      <dgm:spPr/>
    </dgm:pt>
    <dgm:pt modelId="{D2C0D110-3D42-466F-B8A3-AFEDA2BB7EAD}" type="pres">
      <dgm:prSet presAssocID="{3CAFD1FB-9874-4029-8694-7247057A282E}" presName="horz1" presStyleCnt="0"/>
      <dgm:spPr/>
    </dgm:pt>
    <dgm:pt modelId="{571E84A7-51FE-4F64-8D7A-4EFAADD2B631}" type="pres">
      <dgm:prSet presAssocID="{3CAFD1FB-9874-4029-8694-7247057A282E}" presName="tx1" presStyleLbl="revTx" presStyleIdx="1" presStyleCnt="9"/>
      <dgm:spPr/>
    </dgm:pt>
    <dgm:pt modelId="{37FF7EA1-7013-42CC-B829-693D5713956E}" type="pres">
      <dgm:prSet presAssocID="{3CAFD1FB-9874-4029-8694-7247057A282E}" presName="vert1" presStyleCnt="0"/>
      <dgm:spPr/>
    </dgm:pt>
    <dgm:pt modelId="{41726D8B-54D3-46CD-AD90-40262E20A983}" type="pres">
      <dgm:prSet presAssocID="{56A5DE13-F156-4261-AE7F-4F355CAE0D97}" presName="thickLine" presStyleLbl="alignNode1" presStyleIdx="2" presStyleCnt="9"/>
      <dgm:spPr/>
    </dgm:pt>
    <dgm:pt modelId="{7260A498-F948-496E-9900-958ECAF9ABF5}" type="pres">
      <dgm:prSet presAssocID="{56A5DE13-F156-4261-AE7F-4F355CAE0D97}" presName="horz1" presStyleCnt="0"/>
      <dgm:spPr/>
    </dgm:pt>
    <dgm:pt modelId="{F657B25C-BBE0-450F-8605-05D929FED846}" type="pres">
      <dgm:prSet presAssocID="{56A5DE13-F156-4261-AE7F-4F355CAE0D97}" presName="tx1" presStyleLbl="revTx" presStyleIdx="2" presStyleCnt="9"/>
      <dgm:spPr/>
    </dgm:pt>
    <dgm:pt modelId="{A5E66F98-F710-4329-B98C-7E0AE8EE4D1D}" type="pres">
      <dgm:prSet presAssocID="{56A5DE13-F156-4261-AE7F-4F355CAE0D97}" presName="vert1" presStyleCnt="0"/>
      <dgm:spPr/>
    </dgm:pt>
    <dgm:pt modelId="{49C65EAC-1C86-4F91-B45A-8BD379731138}" type="pres">
      <dgm:prSet presAssocID="{6E3D4D4F-F418-49E0-BD3F-7792C8671CE4}" presName="thickLine" presStyleLbl="alignNode1" presStyleIdx="3" presStyleCnt="9"/>
      <dgm:spPr/>
    </dgm:pt>
    <dgm:pt modelId="{FF66B3DE-655F-4D63-8E99-9C9E8F5591A6}" type="pres">
      <dgm:prSet presAssocID="{6E3D4D4F-F418-49E0-BD3F-7792C8671CE4}" presName="horz1" presStyleCnt="0"/>
      <dgm:spPr/>
    </dgm:pt>
    <dgm:pt modelId="{6744F905-026F-400D-8091-2444FA1EBE8C}" type="pres">
      <dgm:prSet presAssocID="{6E3D4D4F-F418-49E0-BD3F-7792C8671CE4}" presName="tx1" presStyleLbl="revTx" presStyleIdx="3" presStyleCnt="9"/>
      <dgm:spPr/>
    </dgm:pt>
    <dgm:pt modelId="{CC3A4C56-B061-4D75-9246-925560799F42}" type="pres">
      <dgm:prSet presAssocID="{6E3D4D4F-F418-49E0-BD3F-7792C8671CE4}" presName="vert1" presStyleCnt="0"/>
      <dgm:spPr/>
    </dgm:pt>
    <dgm:pt modelId="{141D36FD-5606-47A9-915C-391A40C34A4F}" type="pres">
      <dgm:prSet presAssocID="{DAE6CEDD-B453-4C1C-9B5E-FD703BFD7C6D}" presName="thickLine" presStyleLbl="alignNode1" presStyleIdx="4" presStyleCnt="9"/>
      <dgm:spPr/>
    </dgm:pt>
    <dgm:pt modelId="{6DEB40FA-15B7-4B1C-8F51-CA54887361EB}" type="pres">
      <dgm:prSet presAssocID="{DAE6CEDD-B453-4C1C-9B5E-FD703BFD7C6D}" presName="horz1" presStyleCnt="0"/>
      <dgm:spPr/>
    </dgm:pt>
    <dgm:pt modelId="{34207D6B-28B5-4B2E-A55A-B284F539124C}" type="pres">
      <dgm:prSet presAssocID="{DAE6CEDD-B453-4C1C-9B5E-FD703BFD7C6D}" presName="tx1" presStyleLbl="revTx" presStyleIdx="4" presStyleCnt="9"/>
      <dgm:spPr/>
    </dgm:pt>
    <dgm:pt modelId="{2DA28D94-65D0-4FBB-9B7C-DC91F496C1C1}" type="pres">
      <dgm:prSet presAssocID="{DAE6CEDD-B453-4C1C-9B5E-FD703BFD7C6D}" presName="vert1" presStyleCnt="0"/>
      <dgm:spPr/>
    </dgm:pt>
    <dgm:pt modelId="{E6D5A97C-529A-438E-B63B-65B3493B87BA}" type="pres">
      <dgm:prSet presAssocID="{F0D46948-B84E-4827-AE0E-2F7A622F9C32}" presName="thickLine" presStyleLbl="alignNode1" presStyleIdx="5" presStyleCnt="9"/>
      <dgm:spPr/>
    </dgm:pt>
    <dgm:pt modelId="{1FA297C0-6C39-491E-88F1-05FCFF8C7152}" type="pres">
      <dgm:prSet presAssocID="{F0D46948-B84E-4827-AE0E-2F7A622F9C32}" presName="horz1" presStyleCnt="0"/>
      <dgm:spPr/>
    </dgm:pt>
    <dgm:pt modelId="{04E625E5-86C7-49A0-8613-6BE7F5DD7FEC}" type="pres">
      <dgm:prSet presAssocID="{F0D46948-B84E-4827-AE0E-2F7A622F9C32}" presName="tx1" presStyleLbl="revTx" presStyleIdx="5" presStyleCnt="9"/>
      <dgm:spPr/>
    </dgm:pt>
    <dgm:pt modelId="{C1FED2F5-E1EA-44E6-B003-1565A1581078}" type="pres">
      <dgm:prSet presAssocID="{F0D46948-B84E-4827-AE0E-2F7A622F9C32}" presName="vert1" presStyleCnt="0"/>
      <dgm:spPr/>
    </dgm:pt>
    <dgm:pt modelId="{F292DA0D-DF2F-4FF0-96B1-CB4DFBEA3FD0}" type="pres">
      <dgm:prSet presAssocID="{A419C6B3-36A0-4CCE-B49B-156BB71A73FC}" presName="thickLine" presStyleLbl="alignNode1" presStyleIdx="6" presStyleCnt="9"/>
      <dgm:spPr/>
    </dgm:pt>
    <dgm:pt modelId="{18C7D623-B2E9-4D79-96DB-E99F6064652A}" type="pres">
      <dgm:prSet presAssocID="{A419C6B3-36A0-4CCE-B49B-156BB71A73FC}" presName="horz1" presStyleCnt="0"/>
      <dgm:spPr/>
    </dgm:pt>
    <dgm:pt modelId="{B574785B-B3D8-465B-88F7-18F07A0AAA69}" type="pres">
      <dgm:prSet presAssocID="{A419C6B3-36A0-4CCE-B49B-156BB71A73FC}" presName="tx1" presStyleLbl="revTx" presStyleIdx="6" presStyleCnt="9"/>
      <dgm:spPr/>
    </dgm:pt>
    <dgm:pt modelId="{45D4194F-AA92-4A48-A56D-406DB121AC69}" type="pres">
      <dgm:prSet presAssocID="{A419C6B3-36A0-4CCE-B49B-156BB71A73FC}" presName="vert1" presStyleCnt="0"/>
      <dgm:spPr/>
    </dgm:pt>
    <dgm:pt modelId="{9C0C83B1-015D-49EE-A02C-988E07E5CD26}" type="pres">
      <dgm:prSet presAssocID="{073505CF-7AE8-4694-B941-D4F805FCB39B}" presName="thickLine" presStyleLbl="alignNode1" presStyleIdx="7" presStyleCnt="9"/>
      <dgm:spPr/>
    </dgm:pt>
    <dgm:pt modelId="{A5654303-0918-4CA6-A316-CEA59E7BBCD9}" type="pres">
      <dgm:prSet presAssocID="{073505CF-7AE8-4694-B941-D4F805FCB39B}" presName="horz1" presStyleCnt="0"/>
      <dgm:spPr/>
    </dgm:pt>
    <dgm:pt modelId="{525BE3DD-5176-4634-9D92-E7E352386978}" type="pres">
      <dgm:prSet presAssocID="{073505CF-7AE8-4694-B941-D4F805FCB39B}" presName="tx1" presStyleLbl="revTx" presStyleIdx="7" presStyleCnt="9"/>
      <dgm:spPr/>
    </dgm:pt>
    <dgm:pt modelId="{58310950-42A3-4C81-BD33-F69203055583}" type="pres">
      <dgm:prSet presAssocID="{073505CF-7AE8-4694-B941-D4F805FCB39B}" presName="vert1" presStyleCnt="0"/>
      <dgm:spPr/>
    </dgm:pt>
    <dgm:pt modelId="{0528A93E-A374-4F4C-A250-DC92724385D5}" type="pres">
      <dgm:prSet presAssocID="{987EAF91-79B6-4D06-81AC-ED4EBFD3C4E6}" presName="thickLine" presStyleLbl="alignNode1" presStyleIdx="8" presStyleCnt="9"/>
      <dgm:spPr/>
    </dgm:pt>
    <dgm:pt modelId="{BB054818-247E-42B4-87B7-1944D501A639}" type="pres">
      <dgm:prSet presAssocID="{987EAF91-79B6-4D06-81AC-ED4EBFD3C4E6}" presName="horz1" presStyleCnt="0"/>
      <dgm:spPr/>
    </dgm:pt>
    <dgm:pt modelId="{3501F826-9B25-4B75-9110-D048B181F2F2}" type="pres">
      <dgm:prSet presAssocID="{987EAF91-79B6-4D06-81AC-ED4EBFD3C4E6}" presName="tx1" presStyleLbl="revTx" presStyleIdx="8" presStyleCnt="9"/>
      <dgm:spPr/>
    </dgm:pt>
    <dgm:pt modelId="{95717196-C7BB-4871-8D60-9BC42797C8CA}" type="pres">
      <dgm:prSet presAssocID="{987EAF91-79B6-4D06-81AC-ED4EBFD3C4E6}" presName="vert1" presStyleCnt="0"/>
      <dgm:spPr/>
    </dgm:pt>
  </dgm:ptLst>
  <dgm:cxnLst>
    <dgm:cxn modelId="{81F1A91E-4A66-4502-944D-65CA44B9A066}" srcId="{FDB25059-D497-4508-ACD2-E7C4EAF1572A}" destId="{56A5DE13-F156-4261-AE7F-4F355CAE0D97}" srcOrd="2" destOrd="0" parTransId="{AB7EC80F-AE07-47BD-8058-9028113FA81D}" sibTransId="{A2DF72E8-32D9-482E-96B3-E845C5664763}"/>
    <dgm:cxn modelId="{A73D7135-B44E-4096-AA2F-160899470496}" type="presOf" srcId="{3CAFD1FB-9874-4029-8694-7247057A282E}" destId="{571E84A7-51FE-4F64-8D7A-4EFAADD2B631}" srcOrd="0" destOrd="0" presId="urn:microsoft.com/office/officeart/2008/layout/LinedList"/>
    <dgm:cxn modelId="{D746A93B-AE6F-41D0-A2C2-F9282193FC67}" srcId="{FDB25059-D497-4508-ACD2-E7C4EAF1572A}" destId="{073505CF-7AE8-4694-B941-D4F805FCB39B}" srcOrd="7" destOrd="0" parTransId="{0046697C-2956-4641-8F39-6ABC0C76518A}" sibTransId="{64D509E8-026D-45B7-BF94-04F3B664A687}"/>
    <dgm:cxn modelId="{038E7A65-1C83-45A9-9CE0-4B8E59DEE214}" srcId="{FDB25059-D497-4508-ACD2-E7C4EAF1572A}" destId="{B3C45987-01DA-46F9-92ED-79744C91EF4C}" srcOrd="0" destOrd="0" parTransId="{D862101C-F0A2-48C2-8BC6-A466FC23D790}" sibTransId="{0AB2D514-7D3E-41F9-9B71-4CEDC3D35326}"/>
    <dgm:cxn modelId="{21D1584B-F7CD-40B0-8066-3039D8CE383A}" srcId="{FDB25059-D497-4508-ACD2-E7C4EAF1572A}" destId="{3CAFD1FB-9874-4029-8694-7247057A282E}" srcOrd="1" destOrd="0" parTransId="{200F4485-76EC-4C40-816C-52294C881A3D}" sibTransId="{C5B108D6-13B7-4E42-9AAB-D633FABCC32A}"/>
    <dgm:cxn modelId="{159FD353-F9D9-450A-8009-07442879A864}" type="presOf" srcId="{987EAF91-79B6-4D06-81AC-ED4EBFD3C4E6}" destId="{3501F826-9B25-4B75-9110-D048B181F2F2}" srcOrd="0" destOrd="0" presId="urn:microsoft.com/office/officeart/2008/layout/LinedList"/>
    <dgm:cxn modelId="{367CAA81-0B39-46B0-B748-11CC330939BB}" type="presOf" srcId="{6E3D4D4F-F418-49E0-BD3F-7792C8671CE4}" destId="{6744F905-026F-400D-8091-2444FA1EBE8C}" srcOrd="0" destOrd="0" presId="urn:microsoft.com/office/officeart/2008/layout/LinedList"/>
    <dgm:cxn modelId="{B7FC858C-9AD6-4C84-9612-D610F18C4510}" srcId="{FDB25059-D497-4508-ACD2-E7C4EAF1572A}" destId="{DAE6CEDD-B453-4C1C-9B5E-FD703BFD7C6D}" srcOrd="4" destOrd="0" parTransId="{21201C13-D7FC-4E58-8B5E-19BACCFCC12C}" sibTransId="{F77F2E88-ABA6-40DA-94D8-D214F3CD80A1}"/>
    <dgm:cxn modelId="{C47A278D-5F19-47CE-9145-31CA5F1A274F}" type="presOf" srcId="{DAE6CEDD-B453-4C1C-9B5E-FD703BFD7C6D}" destId="{34207D6B-28B5-4B2E-A55A-B284F539124C}" srcOrd="0" destOrd="0" presId="urn:microsoft.com/office/officeart/2008/layout/LinedList"/>
    <dgm:cxn modelId="{80898C95-F262-4DF8-8917-A33F3FF924CB}" srcId="{FDB25059-D497-4508-ACD2-E7C4EAF1572A}" destId="{6E3D4D4F-F418-49E0-BD3F-7792C8671CE4}" srcOrd="3" destOrd="0" parTransId="{8AD7E676-81F8-45FF-922C-915DB8764B8A}" sibTransId="{09C308AF-CAD6-4F60-A3D0-7E8A76C52874}"/>
    <dgm:cxn modelId="{48574A9D-CB46-444D-B0E3-E6F5935586E9}" type="presOf" srcId="{56A5DE13-F156-4261-AE7F-4F355CAE0D97}" destId="{F657B25C-BBE0-450F-8605-05D929FED846}" srcOrd="0" destOrd="0" presId="urn:microsoft.com/office/officeart/2008/layout/LinedList"/>
    <dgm:cxn modelId="{86FD51A6-D902-41ED-B410-8D557C0A92D1}" type="presOf" srcId="{F0D46948-B84E-4827-AE0E-2F7A622F9C32}" destId="{04E625E5-86C7-49A0-8613-6BE7F5DD7FEC}" srcOrd="0" destOrd="0" presId="urn:microsoft.com/office/officeart/2008/layout/LinedList"/>
    <dgm:cxn modelId="{6D7AEFA7-3978-44A8-A46B-3F708B375809}" srcId="{FDB25059-D497-4508-ACD2-E7C4EAF1572A}" destId="{A419C6B3-36A0-4CCE-B49B-156BB71A73FC}" srcOrd="6" destOrd="0" parTransId="{AE86B9E7-518C-4775-8338-79CF3A42FF42}" sibTransId="{98C70AA7-3C58-4433-9E75-BF98AC63D75A}"/>
    <dgm:cxn modelId="{4F36EDAB-0EB9-4F26-BE3E-AC6458B88A00}" type="presOf" srcId="{B3C45987-01DA-46F9-92ED-79744C91EF4C}" destId="{07BF074C-FC09-4A11-BFAD-0928B7FF7565}" srcOrd="0" destOrd="0" presId="urn:microsoft.com/office/officeart/2008/layout/LinedList"/>
    <dgm:cxn modelId="{E6BC25B1-3319-44FE-88B1-2EBCC6CBCFA4}" type="presOf" srcId="{A419C6B3-36A0-4CCE-B49B-156BB71A73FC}" destId="{B574785B-B3D8-465B-88F7-18F07A0AAA69}" srcOrd="0" destOrd="0" presId="urn:microsoft.com/office/officeart/2008/layout/LinedList"/>
    <dgm:cxn modelId="{9A0750C2-5C9E-4673-9507-F8A196320528}" type="presOf" srcId="{073505CF-7AE8-4694-B941-D4F805FCB39B}" destId="{525BE3DD-5176-4634-9D92-E7E352386978}" srcOrd="0" destOrd="0" presId="urn:microsoft.com/office/officeart/2008/layout/LinedList"/>
    <dgm:cxn modelId="{FA390EDE-123F-4DA8-B3F2-805D7742B2C7}" type="presOf" srcId="{FDB25059-D497-4508-ACD2-E7C4EAF1572A}" destId="{6936C645-B02A-48DD-A8BD-9183A9EC55A7}" srcOrd="0" destOrd="0" presId="urn:microsoft.com/office/officeart/2008/layout/LinedList"/>
    <dgm:cxn modelId="{B1F531F3-F7D6-4A7C-8066-1FBDD5C1D31F}" srcId="{FDB25059-D497-4508-ACD2-E7C4EAF1572A}" destId="{F0D46948-B84E-4827-AE0E-2F7A622F9C32}" srcOrd="5" destOrd="0" parTransId="{A2811796-5377-4267-9563-4FD0CB08AFCD}" sibTransId="{0D2D0BD2-103A-40FE-8474-E8CAD2EFE4F6}"/>
    <dgm:cxn modelId="{228579FF-DEFC-4BA2-B6E1-8449CADAD17B}" srcId="{FDB25059-D497-4508-ACD2-E7C4EAF1572A}" destId="{987EAF91-79B6-4D06-81AC-ED4EBFD3C4E6}" srcOrd="8" destOrd="0" parTransId="{5E740710-07F6-4391-9FAD-0BA10CB95D8D}" sibTransId="{3F75DA32-5C40-457D-BA42-A1721D6CDDF6}"/>
    <dgm:cxn modelId="{CBA12260-CFB4-40F1-A2A4-E94ABDDF4BBD}" type="presParOf" srcId="{6936C645-B02A-48DD-A8BD-9183A9EC55A7}" destId="{61FDB146-CD7A-429E-B082-0B15079F138D}" srcOrd="0" destOrd="0" presId="urn:microsoft.com/office/officeart/2008/layout/LinedList"/>
    <dgm:cxn modelId="{F1504ABD-4519-43DD-80C5-8881A433FB9D}" type="presParOf" srcId="{6936C645-B02A-48DD-A8BD-9183A9EC55A7}" destId="{D2D73FED-E07E-4416-B0A4-FC7C62275E63}" srcOrd="1" destOrd="0" presId="urn:microsoft.com/office/officeart/2008/layout/LinedList"/>
    <dgm:cxn modelId="{3F517864-FF1D-48F1-B24D-D9F4E6998CDF}" type="presParOf" srcId="{D2D73FED-E07E-4416-B0A4-FC7C62275E63}" destId="{07BF074C-FC09-4A11-BFAD-0928B7FF7565}" srcOrd="0" destOrd="0" presId="urn:microsoft.com/office/officeart/2008/layout/LinedList"/>
    <dgm:cxn modelId="{AB61A7BA-E657-4531-9D48-C91A787396D1}" type="presParOf" srcId="{D2D73FED-E07E-4416-B0A4-FC7C62275E63}" destId="{110D5C25-9EED-47B4-AAA7-E1704D8CA196}" srcOrd="1" destOrd="0" presId="urn:microsoft.com/office/officeart/2008/layout/LinedList"/>
    <dgm:cxn modelId="{F3B079BD-0E3A-4C9B-89C5-348ECFB96666}" type="presParOf" srcId="{6936C645-B02A-48DD-A8BD-9183A9EC55A7}" destId="{A1DA2D96-3336-4DF8-8699-06CAF3CA484C}" srcOrd="2" destOrd="0" presId="urn:microsoft.com/office/officeart/2008/layout/LinedList"/>
    <dgm:cxn modelId="{5C4B7352-D9E4-4892-9CA1-2F3DC8F8EA96}" type="presParOf" srcId="{6936C645-B02A-48DD-A8BD-9183A9EC55A7}" destId="{D2C0D110-3D42-466F-B8A3-AFEDA2BB7EAD}" srcOrd="3" destOrd="0" presId="urn:microsoft.com/office/officeart/2008/layout/LinedList"/>
    <dgm:cxn modelId="{250EA833-0C6A-4FBE-91A2-9B8626E341D3}" type="presParOf" srcId="{D2C0D110-3D42-466F-B8A3-AFEDA2BB7EAD}" destId="{571E84A7-51FE-4F64-8D7A-4EFAADD2B631}" srcOrd="0" destOrd="0" presId="urn:microsoft.com/office/officeart/2008/layout/LinedList"/>
    <dgm:cxn modelId="{668751B8-9930-4F63-ADB9-33FF0B2AF4F1}" type="presParOf" srcId="{D2C0D110-3D42-466F-B8A3-AFEDA2BB7EAD}" destId="{37FF7EA1-7013-42CC-B829-693D5713956E}" srcOrd="1" destOrd="0" presId="urn:microsoft.com/office/officeart/2008/layout/LinedList"/>
    <dgm:cxn modelId="{48435788-A44A-45C9-8391-DFB470D2A0A1}" type="presParOf" srcId="{6936C645-B02A-48DD-A8BD-9183A9EC55A7}" destId="{41726D8B-54D3-46CD-AD90-40262E20A983}" srcOrd="4" destOrd="0" presId="urn:microsoft.com/office/officeart/2008/layout/LinedList"/>
    <dgm:cxn modelId="{895602E4-D53D-4D9A-9BB0-9F5D57830A56}" type="presParOf" srcId="{6936C645-B02A-48DD-A8BD-9183A9EC55A7}" destId="{7260A498-F948-496E-9900-958ECAF9ABF5}" srcOrd="5" destOrd="0" presId="urn:microsoft.com/office/officeart/2008/layout/LinedList"/>
    <dgm:cxn modelId="{1654FAFF-CB21-4677-951E-7E224C7D575A}" type="presParOf" srcId="{7260A498-F948-496E-9900-958ECAF9ABF5}" destId="{F657B25C-BBE0-450F-8605-05D929FED846}" srcOrd="0" destOrd="0" presId="urn:microsoft.com/office/officeart/2008/layout/LinedList"/>
    <dgm:cxn modelId="{C0C14E08-4B6E-4F15-874F-BBF0C8D685AE}" type="presParOf" srcId="{7260A498-F948-496E-9900-958ECAF9ABF5}" destId="{A5E66F98-F710-4329-B98C-7E0AE8EE4D1D}" srcOrd="1" destOrd="0" presId="urn:microsoft.com/office/officeart/2008/layout/LinedList"/>
    <dgm:cxn modelId="{41F64769-1E77-41E9-8D00-28FE70A331AF}" type="presParOf" srcId="{6936C645-B02A-48DD-A8BD-9183A9EC55A7}" destId="{49C65EAC-1C86-4F91-B45A-8BD379731138}" srcOrd="6" destOrd="0" presId="urn:microsoft.com/office/officeart/2008/layout/LinedList"/>
    <dgm:cxn modelId="{6C784F47-AF8E-4FB2-BC06-B12C4052F100}" type="presParOf" srcId="{6936C645-B02A-48DD-A8BD-9183A9EC55A7}" destId="{FF66B3DE-655F-4D63-8E99-9C9E8F5591A6}" srcOrd="7" destOrd="0" presId="urn:microsoft.com/office/officeart/2008/layout/LinedList"/>
    <dgm:cxn modelId="{076137C7-1613-4601-999D-550A6D2FA8A3}" type="presParOf" srcId="{FF66B3DE-655F-4D63-8E99-9C9E8F5591A6}" destId="{6744F905-026F-400D-8091-2444FA1EBE8C}" srcOrd="0" destOrd="0" presId="urn:microsoft.com/office/officeart/2008/layout/LinedList"/>
    <dgm:cxn modelId="{50661CA0-AD9E-4AEE-86ED-F407FBB915F8}" type="presParOf" srcId="{FF66B3DE-655F-4D63-8E99-9C9E8F5591A6}" destId="{CC3A4C56-B061-4D75-9246-925560799F42}" srcOrd="1" destOrd="0" presId="urn:microsoft.com/office/officeart/2008/layout/LinedList"/>
    <dgm:cxn modelId="{1C6F906A-E2B3-458F-A9E2-0D48DBA0AC10}" type="presParOf" srcId="{6936C645-B02A-48DD-A8BD-9183A9EC55A7}" destId="{141D36FD-5606-47A9-915C-391A40C34A4F}" srcOrd="8" destOrd="0" presId="urn:microsoft.com/office/officeart/2008/layout/LinedList"/>
    <dgm:cxn modelId="{4DE5B764-460A-4413-95A4-5603C5953C08}" type="presParOf" srcId="{6936C645-B02A-48DD-A8BD-9183A9EC55A7}" destId="{6DEB40FA-15B7-4B1C-8F51-CA54887361EB}" srcOrd="9" destOrd="0" presId="urn:microsoft.com/office/officeart/2008/layout/LinedList"/>
    <dgm:cxn modelId="{CF782734-558E-42E0-8484-DC1DB58F1447}" type="presParOf" srcId="{6DEB40FA-15B7-4B1C-8F51-CA54887361EB}" destId="{34207D6B-28B5-4B2E-A55A-B284F539124C}" srcOrd="0" destOrd="0" presId="urn:microsoft.com/office/officeart/2008/layout/LinedList"/>
    <dgm:cxn modelId="{DD43733E-6740-410E-8441-8FF12ADC43B0}" type="presParOf" srcId="{6DEB40FA-15B7-4B1C-8F51-CA54887361EB}" destId="{2DA28D94-65D0-4FBB-9B7C-DC91F496C1C1}" srcOrd="1" destOrd="0" presId="urn:microsoft.com/office/officeart/2008/layout/LinedList"/>
    <dgm:cxn modelId="{9C3420B4-A331-4AAE-A8F9-C4323E69C6E0}" type="presParOf" srcId="{6936C645-B02A-48DD-A8BD-9183A9EC55A7}" destId="{E6D5A97C-529A-438E-B63B-65B3493B87BA}" srcOrd="10" destOrd="0" presId="urn:microsoft.com/office/officeart/2008/layout/LinedList"/>
    <dgm:cxn modelId="{9C925167-8E46-4DCA-8AC2-9ECB3C755756}" type="presParOf" srcId="{6936C645-B02A-48DD-A8BD-9183A9EC55A7}" destId="{1FA297C0-6C39-491E-88F1-05FCFF8C7152}" srcOrd="11" destOrd="0" presId="urn:microsoft.com/office/officeart/2008/layout/LinedList"/>
    <dgm:cxn modelId="{B062EAF5-919C-47F8-B5CE-B091458C2B28}" type="presParOf" srcId="{1FA297C0-6C39-491E-88F1-05FCFF8C7152}" destId="{04E625E5-86C7-49A0-8613-6BE7F5DD7FEC}" srcOrd="0" destOrd="0" presId="urn:microsoft.com/office/officeart/2008/layout/LinedList"/>
    <dgm:cxn modelId="{2DC01569-9EAD-47F1-B665-06E8A4A05A05}" type="presParOf" srcId="{1FA297C0-6C39-491E-88F1-05FCFF8C7152}" destId="{C1FED2F5-E1EA-44E6-B003-1565A1581078}" srcOrd="1" destOrd="0" presId="urn:microsoft.com/office/officeart/2008/layout/LinedList"/>
    <dgm:cxn modelId="{8256A2CD-62A0-4FA0-8192-BD038D9095D9}" type="presParOf" srcId="{6936C645-B02A-48DD-A8BD-9183A9EC55A7}" destId="{F292DA0D-DF2F-4FF0-96B1-CB4DFBEA3FD0}" srcOrd="12" destOrd="0" presId="urn:microsoft.com/office/officeart/2008/layout/LinedList"/>
    <dgm:cxn modelId="{574F24B1-EA2B-4CB3-9856-CE0EFBF2F14F}" type="presParOf" srcId="{6936C645-B02A-48DD-A8BD-9183A9EC55A7}" destId="{18C7D623-B2E9-4D79-96DB-E99F6064652A}" srcOrd="13" destOrd="0" presId="urn:microsoft.com/office/officeart/2008/layout/LinedList"/>
    <dgm:cxn modelId="{D8EC0AF9-79A3-4A72-9AD4-E2DB16808A6C}" type="presParOf" srcId="{18C7D623-B2E9-4D79-96DB-E99F6064652A}" destId="{B574785B-B3D8-465B-88F7-18F07A0AAA69}" srcOrd="0" destOrd="0" presId="urn:microsoft.com/office/officeart/2008/layout/LinedList"/>
    <dgm:cxn modelId="{8434FABE-B4D0-418B-98B3-B6DD7A53AE05}" type="presParOf" srcId="{18C7D623-B2E9-4D79-96DB-E99F6064652A}" destId="{45D4194F-AA92-4A48-A56D-406DB121AC69}" srcOrd="1" destOrd="0" presId="urn:microsoft.com/office/officeart/2008/layout/LinedList"/>
    <dgm:cxn modelId="{26B327C6-C42C-498F-936E-6113496ECB6B}" type="presParOf" srcId="{6936C645-B02A-48DD-A8BD-9183A9EC55A7}" destId="{9C0C83B1-015D-49EE-A02C-988E07E5CD26}" srcOrd="14" destOrd="0" presId="urn:microsoft.com/office/officeart/2008/layout/LinedList"/>
    <dgm:cxn modelId="{2BDFACA5-2B4C-4EBB-8C96-2A90939CCD47}" type="presParOf" srcId="{6936C645-B02A-48DD-A8BD-9183A9EC55A7}" destId="{A5654303-0918-4CA6-A316-CEA59E7BBCD9}" srcOrd="15" destOrd="0" presId="urn:microsoft.com/office/officeart/2008/layout/LinedList"/>
    <dgm:cxn modelId="{EE325745-23EF-4182-A4D1-48FEBA69B996}" type="presParOf" srcId="{A5654303-0918-4CA6-A316-CEA59E7BBCD9}" destId="{525BE3DD-5176-4634-9D92-E7E352386978}" srcOrd="0" destOrd="0" presId="urn:microsoft.com/office/officeart/2008/layout/LinedList"/>
    <dgm:cxn modelId="{70840F44-9650-4002-AFDC-F31B0D50D256}" type="presParOf" srcId="{A5654303-0918-4CA6-A316-CEA59E7BBCD9}" destId="{58310950-42A3-4C81-BD33-F69203055583}" srcOrd="1" destOrd="0" presId="urn:microsoft.com/office/officeart/2008/layout/LinedList"/>
    <dgm:cxn modelId="{B1380C46-A1FE-4807-BE1A-79F0DF1614DC}" type="presParOf" srcId="{6936C645-B02A-48DD-A8BD-9183A9EC55A7}" destId="{0528A93E-A374-4F4C-A250-DC92724385D5}" srcOrd="16" destOrd="0" presId="urn:microsoft.com/office/officeart/2008/layout/LinedList"/>
    <dgm:cxn modelId="{0FEDA877-5306-4E7F-88A5-4EE181911173}" type="presParOf" srcId="{6936C645-B02A-48DD-A8BD-9183A9EC55A7}" destId="{BB054818-247E-42B4-87B7-1944D501A639}" srcOrd="17" destOrd="0" presId="urn:microsoft.com/office/officeart/2008/layout/LinedList"/>
    <dgm:cxn modelId="{B9580D94-A812-452D-9A1C-8709562C63C6}" type="presParOf" srcId="{BB054818-247E-42B4-87B7-1944D501A639}" destId="{3501F826-9B25-4B75-9110-D048B181F2F2}" srcOrd="0" destOrd="0" presId="urn:microsoft.com/office/officeart/2008/layout/LinedList"/>
    <dgm:cxn modelId="{AEB81C25-821C-4538-84E8-85C978919D43}" type="presParOf" srcId="{BB054818-247E-42B4-87B7-1944D501A639}" destId="{95717196-C7BB-4871-8D60-9BC42797C8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4301E-5130-4CE8-AE76-1C200A39077C}">
      <dsp:nvSpPr>
        <dsp:cNvPr id="0" name=""/>
        <dsp:cNvSpPr/>
      </dsp:nvSpPr>
      <dsp:spPr>
        <a:xfrm>
          <a:off x="0" y="0"/>
          <a:ext cx="7148988" cy="418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Agenda</a:t>
          </a:r>
          <a:endParaRPr lang="en-IN" sz="1800" kern="1200" dirty="0"/>
        </a:p>
      </dsp:txBody>
      <dsp:txXfrm>
        <a:off x="12258" y="12258"/>
        <a:ext cx="6697364" cy="394012"/>
      </dsp:txXfrm>
    </dsp:sp>
    <dsp:sp modelId="{37AA5B3B-8049-4AA4-9C0C-7A14207D3EB3}">
      <dsp:nvSpPr>
        <dsp:cNvPr id="0" name=""/>
        <dsp:cNvSpPr/>
      </dsp:nvSpPr>
      <dsp:spPr>
        <a:xfrm>
          <a:off x="630793" y="488283"/>
          <a:ext cx="7148988" cy="418528"/>
        </a:xfrm>
        <a:prstGeom prst="roundRect">
          <a:avLst>
            <a:gd name="adj" fmla="val 1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the independent variables</a:t>
          </a:r>
          <a:endParaRPr lang="en-IN" sz="1800" kern="1200" dirty="0"/>
        </a:p>
      </dsp:txBody>
      <dsp:txXfrm>
        <a:off x="643051" y="500541"/>
        <a:ext cx="6221636" cy="394012"/>
      </dsp:txXfrm>
    </dsp:sp>
    <dsp:sp modelId="{547A91A9-3123-418A-8C66-A41EB0E1B54E}">
      <dsp:nvSpPr>
        <dsp:cNvPr id="0" name=""/>
        <dsp:cNvSpPr/>
      </dsp:nvSpPr>
      <dsp:spPr>
        <a:xfrm>
          <a:off x="1261586" y="976566"/>
          <a:ext cx="7148988" cy="418528"/>
        </a:xfrm>
        <a:prstGeom prst="roundRect">
          <a:avLst>
            <a:gd name="adj" fmla="val 1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followed in the project</a:t>
          </a:r>
          <a:endParaRPr lang="en-IN" sz="1800" kern="1200" dirty="0"/>
        </a:p>
      </dsp:txBody>
      <dsp:txXfrm>
        <a:off x="1273844" y="988824"/>
        <a:ext cx="6221636" cy="394012"/>
      </dsp:txXfrm>
    </dsp:sp>
    <dsp:sp modelId="{CD62C2A2-3B0D-434B-9E0F-907C44B1EF89}">
      <dsp:nvSpPr>
        <dsp:cNvPr id="0" name=""/>
        <dsp:cNvSpPr/>
      </dsp:nvSpPr>
      <dsp:spPr>
        <a:xfrm>
          <a:off x="6876945" y="317384"/>
          <a:ext cx="272043" cy="27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6938155" y="317384"/>
        <a:ext cx="149623" cy="204712"/>
      </dsp:txXfrm>
    </dsp:sp>
    <dsp:sp modelId="{D8277FA6-01AE-4461-95BE-A0314C4F9CED}">
      <dsp:nvSpPr>
        <dsp:cNvPr id="0" name=""/>
        <dsp:cNvSpPr/>
      </dsp:nvSpPr>
      <dsp:spPr>
        <a:xfrm>
          <a:off x="7507738" y="802877"/>
          <a:ext cx="272043" cy="27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078063"/>
            <a:satOff val="4396"/>
            <a:lumOff val="-188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078063"/>
              <a:satOff val="4396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7568948" y="802877"/>
        <a:ext cx="149623" cy="204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C98E7-6E5B-4D6A-8C2F-00B55A2BC8CE}">
      <dsp:nvSpPr>
        <dsp:cNvPr id="0" name=""/>
        <dsp:cNvSpPr/>
      </dsp:nvSpPr>
      <dsp:spPr>
        <a:xfrm>
          <a:off x="0" y="0"/>
          <a:ext cx="6908800" cy="54713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Stationary Data and Model Building</a:t>
          </a:r>
        </a:p>
      </dsp:txBody>
      <dsp:txXfrm>
        <a:off x="16025" y="16025"/>
        <a:ext cx="6318397" cy="515086"/>
      </dsp:txXfrm>
    </dsp:sp>
    <dsp:sp modelId="{C7FD13A0-735B-4699-BECE-D3265DB65209}">
      <dsp:nvSpPr>
        <dsp:cNvPr id="0" name=""/>
        <dsp:cNvSpPr/>
      </dsp:nvSpPr>
      <dsp:spPr>
        <a:xfrm>
          <a:off x="609599" y="638325"/>
          <a:ext cx="6908800" cy="54713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 Table </a:t>
          </a:r>
          <a:endParaRPr lang="en-IN" sz="2400" kern="1200" dirty="0"/>
        </a:p>
      </dsp:txBody>
      <dsp:txXfrm>
        <a:off x="625624" y="654350"/>
        <a:ext cx="5911511" cy="515086"/>
      </dsp:txXfrm>
    </dsp:sp>
    <dsp:sp modelId="{8BDB9C9B-51FD-4DE3-8044-0AD7985E728D}">
      <dsp:nvSpPr>
        <dsp:cNvPr id="0" name=""/>
        <dsp:cNvSpPr/>
      </dsp:nvSpPr>
      <dsp:spPr>
        <a:xfrm>
          <a:off x="1219199" y="1276651"/>
          <a:ext cx="6908800" cy="54713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  <a:endParaRPr lang="en-IN" sz="2400" kern="1200" dirty="0"/>
        </a:p>
      </dsp:txBody>
      <dsp:txXfrm>
        <a:off x="1235224" y="1292676"/>
        <a:ext cx="5911511" cy="515086"/>
      </dsp:txXfrm>
    </dsp:sp>
    <dsp:sp modelId="{CE9782BA-C035-4D9E-8143-E920EC8F7D8B}">
      <dsp:nvSpPr>
        <dsp:cNvPr id="0" name=""/>
        <dsp:cNvSpPr/>
      </dsp:nvSpPr>
      <dsp:spPr>
        <a:xfrm>
          <a:off x="6553161" y="414911"/>
          <a:ext cx="355638" cy="355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6633180" y="414911"/>
        <a:ext cx="195600" cy="267618"/>
      </dsp:txXfrm>
    </dsp:sp>
    <dsp:sp modelId="{DD5F8553-A91F-4BC5-9062-B7519723961F}">
      <dsp:nvSpPr>
        <dsp:cNvPr id="0" name=""/>
        <dsp:cNvSpPr/>
      </dsp:nvSpPr>
      <dsp:spPr>
        <a:xfrm>
          <a:off x="7162761" y="1049589"/>
          <a:ext cx="355638" cy="355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>
        <a:off x="7242780" y="1049589"/>
        <a:ext cx="195600" cy="267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B146-CD7A-429E-B082-0B15079F138D}">
      <dsp:nvSpPr>
        <dsp:cNvPr id="0" name=""/>
        <dsp:cNvSpPr/>
      </dsp:nvSpPr>
      <dsp:spPr>
        <a:xfrm>
          <a:off x="0" y="571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BF074C-FC09-4A11-BFAD-0928B7FF7565}">
      <dsp:nvSpPr>
        <dsp:cNvPr id="0" name=""/>
        <dsp:cNvSpPr/>
      </dsp:nvSpPr>
      <dsp:spPr>
        <a:xfrm>
          <a:off x="0" y="571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kern="1200" dirty="0"/>
            <a:t>NUMERICAL COLUMNS (INTEGER DATATYPES)</a:t>
          </a:r>
        </a:p>
      </dsp:txBody>
      <dsp:txXfrm>
        <a:off x="0" y="571"/>
        <a:ext cx="11480800" cy="519993"/>
      </dsp:txXfrm>
    </dsp:sp>
    <dsp:sp modelId="{A1DA2D96-3336-4DF8-8699-06CAF3CA484C}">
      <dsp:nvSpPr>
        <dsp:cNvPr id="0" name=""/>
        <dsp:cNvSpPr/>
      </dsp:nvSpPr>
      <dsp:spPr>
        <a:xfrm>
          <a:off x="0" y="520565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1E84A7-51FE-4F64-8D7A-4EFAADD2B631}">
      <dsp:nvSpPr>
        <dsp:cNvPr id="0" name=""/>
        <dsp:cNvSpPr/>
      </dsp:nvSpPr>
      <dsp:spPr>
        <a:xfrm>
          <a:off x="0" y="520565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 dirty="0"/>
            <a:t>Date: Date(Month/Day/Year)</a:t>
          </a:r>
          <a:endParaRPr lang="en-IN" sz="2400" kern="1200" dirty="0"/>
        </a:p>
      </dsp:txBody>
      <dsp:txXfrm>
        <a:off x="0" y="520565"/>
        <a:ext cx="11480800" cy="519993"/>
      </dsp:txXfrm>
    </dsp:sp>
    <dsp:sp modelId="{41726D8B-54D3-46CD-AD90-40262E20A983}">
      <dsp:nvSpPr>
        <dsp:cNvPr id="0" name=""/>
        <dsp:cNvSpPr/>
      </dsp:nvSpPr>
      <dsp:spPr>
        <a:xfrm>
          <a:off x="0" y="1040558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57B25C-BBE0-450F-8605-05D929FED846}">
      <dsp:nvSpPr>
        <dsp:cNvPr id="0" name=""/>
        <dsp:cNvSpPr/>
      </dsp:nvSpPr>
      <dsp:spPr>
        <a:xfrm>
          <a:off x="0" y="1040558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Open: Price when the market opened</a:t>
          </a:r>
          <a:endParaRPr lang="en-IN" sz="2400" kern="1200" dirty="0"/>
        </a:p>
      </dsp:txBody>
      <dsp:txXfrm>
        <a:off x="0" y="1040558"/>
        <a:ext cx="11480800" cy="519993"/>
      </dsp:txXfrm>
    </dsp:sp>
    <dsp:sp modelId="{49C65EAC-1C86-4F91-B45A-8BD379731138}">
      <dsp:nvSpPr>
        <dsp:cNvPr id="0" name=""/>
        <dsp:cNvSpPr/>
      </dsp:nvSpPr>
      <dsp:spPr>
        <a:xfrm>
          <a:off x="0" y="1560552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44F905-026F-400D-8091-2444FA1EBE8C}">
      <dsp:nvSpPr>
        <dsp:cNvPr id="0" name=""/>
        <dsp:cNvSpPr/>
      </dsp:nvSpPr>
      <dsp:spPr>
        <a:xfrm>
          <a:off x="0" y="1560552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/>
            <a:t>High: Highest price of the day</a:t>
          </a:r>
          <a:endParaRPr lang="en-IN" sz="2400" kern="1200" dirty="0"/>
        </a:p>
      </dsp:txBody>
      <dsp:txXfrm>
        <a:off x="0" y="1560552"/>
        <a:ext cx="11480800" cy="519993"/>
      </dsp:txXfrm>
    </dsp:sp>
    <dsp:sp modelId="{141D36FD-5606-47A9-915C-391A40C34A4F}">
      <dsp:nvSpPr>
        <dsp:cNvPr id="0" name=""/>
        <dsp:cNvSpPr/>
      </dsp:nvSpPr>
      <dsp:spPr>
        <a:xfrm>
          <a:off x="0" y="2080546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207D6B-28B5-4B2E-A55A-B284F539124C}">
      <dsp:nvSpPr>
        <dsp:cNvPr id="0" name=""/>
        <dsp:cNvSpPr/>
      </dsp:nvSpPr>
      <dsp:spPr>
        <a:xfrm>
          <a:off x="0" y="2080546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/>
            <a:t>Low: Lowest price of the day</a:t>
          </a:r>
          <a:endParaRPr lang="en-IN" sz="2400" kern="1200" dirty="0"/>
        </a:p>
      </dsp:txBody>
      <dsp:txXfrm>
        <a:off x="0" y="2080546"/>
        <a:ext cx="11480800" cy="519993"/>
      </dsp:txXfrm>
    </dsp:sp>
    <dsp:sp modelId="{E6D5A97C-529A-438E-B63B-65B3493B87BA}">
      <dsp:nvSpPr>
        <dsp:cNvPr id="0" name=""/>
        <dsp:cNvSpPr/>
      </dsp:nvSpPr>
      <dsp:spPr>
        <a:xfrm>
          <a:off x="0" y="2600539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E625E5-86C7-49A0-8613-6BE7F5DD7FEC}">
      <dsp:nvSpPr>
        <dsp:cNvPr id="0" name=""/>
        <dsp:cNvSpPr/>
      </dsp:nvSpPr>
      <dsp:spPr>
        <a:xfrm>
          <a:off x="0" y="2600539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/>
            <a:t>Close: Price at which it closed</a:t>
          </a:r>
          <a:endParaRPr lang="en-IN" sz="2400" kern="1200" dirty="0"/>
        </a:p>
      </dsp:txBody>
      <dsp:txXfrm>
        <a:off x="0" y="2600539"/>
        <a:ext cx="11480800" cy="519993"/>
      </dsp:txXfrm>
    </dsp:sp>
    <dsp:sp modelId="{F292DA0D-DF2F-4FF0-96B1-CB4DFBEA3FD0}">
      <dsp:nvSpPr>
        <dsp:cNvPr id="0" name=""/>
        <dsp:cNvSpPr/>
      </dsp:nvSpPr>
      <dsp:spPr>
        <a:xfrm>
          <a:off x="0" y="3120533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74785B-B3D8-465B-88F7-18F07A0AAA69}">
      <dsp:nvSpPr>
        <dsp:cNvPr id="0" name=""/>
        <dsp:cNvSpPr/>
      </dsp:nvSpPr>
      <dsp:spPr>
        <a:xfrm>
          <a:off x="0" y="3120533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Adj Close: Adjusted closing price</a:t>
          </a:r>
          <a:endParaRPr lang="en-IN" sz="2400" kern="1200" dirty="0"/>
        </a:p>
      </dsp:txBody>
      <dsp:txXfrm>
        <a:off x="0" y="3120533"/>
        <a:ext cx="11480800" cy="519993"/>
      </dsp:txXfrm>
    </dsp:sp>
    <dsp:sp modelId="{9C0C83B1-015D-49EE-A02C-988E07E5CD26}">
      <dsp:nvSpPr>
        <dsp:cNvPr id="0" name=""/>
        <dsp:cNvSpPr/>
      </dsp:nvSpPr>
      <dsp:spPr>
        <a:xfrm>
          <a:off x="0" y="3640527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5BE3DD-5176-4634-9D92-E7E352386978}">
      <dsp:nvSpPr>
        <dsp:cNvPr id="0" name=""/>
        <dsp:cNvSpPr/>
      </dsp:nvSpPr>
      <dsp:spPr>
        <a:xfrm>
          <a:off x="0" y="3640527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 dirty="0"/>
            <a:t>Volume: Volume traded</a:t>
          </a:r>
          <a:endParaRPr lang="en-IN" sz="2400" kern="1200" dirty="0"/>
        </a:p>
      </dsp:txBody>
      <dsp:txXfrm>
        <a:off x="0" y="3640527"/>
        <a:ext cx="11480800" cy="519993"/>
      </dsp:txXfrm>
    </dsp:sp>
    <dsp:sp modelId="{0528A93E-A374-4F4C-A250-DC92724385D5}">
      <dsp:nvSpPr>
        <dsp:cNvPr id="0" name=""/>
        <dsp:cNvSpPr/>
      </dsp:nvSpPr>
      <dsp:spPr>
        <a:xfrm>
          <a:off x="0" y="4160520"/>
          <a:ext cx="1148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01F826-9B25-4B75-9110-D048B181F2F2}">
      <dsp:nvSpPr>
        <dsp:cNvPr id="0" name=""/>
        <dsp:cNvSpPr/>
      </dsp:nvSpPr>
      <dsp:spPr>
        <a:xfrm>
          <a:off x="0" y="4160520"/>
          <a:ext cx="11480800" cy="51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400" kern="1200" dirty="0"/>
        </a:p>
      </dsp:txBody>
      <dsp:txXfrm>
        <a:off x="0" y="4160520"/>
        <a:ext cx="11480800" cy="51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7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5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28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8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8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5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F752-2416-2418-2515-C28B40015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ADANI GROUP STOCK PRICES 2023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2702D7-F927-D4A8-7E63-2E08208E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71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D6E5-F443-7CC4-A45B-3F414466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742B-1034-F5B7-6363-866AB773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1750,2</a:t>
            </a:r>
          </a:p>
          <a:p>
            <a:pPr marL="0" indent="0">
              <a:buNone/>
            </a:pPr>
            <a:r>
              <a:rPr lang="en-IN" dirty="0" err="1"/>
              <a:t>MiSSING</a:t>
            </a:r>
            <a:r>
              <a:rPr lang="en-IN" dirty="0"/>
              <a:t> DATAS ARE REMOVED FROM THE DATASETS</a:t>
            </a:r>
          </a:p>
          <a:p>
            <a:pPr marL="0" indent="0">
              <a:buNone/>
            </a:pPr>
            <a:r>
              <a:rPr lang="en-IN" dirty="0"/>
              <a:t>Convert date </a:t>
            </a:r>
            <a:r>
              <a:rPr lang="en-IN" dirty="0" err="1"/>
              <a:t>dtype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into date time format</a:t>
            </a:r>
          </a:p>
          <a:p>
            <a:pPr marL="0" indent="0">
              <a:buNone/>
            </a:pPr>
            <a:r>
              <a:rPr lang="en-IN" dirty="0"/>
              <a:t>Apply date into index of the dataset with respect to timeseries format</a:t>
            </a:r>
          </a:p>
          <a:p>
            <a:pPr marL="0" indent="0">
              <a:buNone/>
            </a:pPr>
            <a:r>
              <a:rPr lang="en-IN" dirty="0"/>
              <a:t>We use hist and </a:t>
            </a:r>
            <a:r>
              <a:rPr lang="en-IN" dirty="0" err="1"/>
              <a:t>ggplot</a:t>
            </a:r>
            <a:r>
              <a:rPr lang="en-IN" dirty="0"/>
              <a:t>, </a:t>
            </a:r>
            <a:r>
              <a:rPr lang="en-IN" dirty="0" err="1"/>
              <a:t>kse_plotfor</a:t>
            </a:r>
            <a:r>
              <a:rPr lang="en-IN" dirty="0"/>
              <a:t> visualization</a:t>
            </a:r>
          </a:p>
          <a:p>
            <a:pPr marL="0" indent="0">
              <a:buNone/>
            </a:pPr>
            <a:r>
              <a:rPr lang="en-IN" dirty="0"/>
              <a:t>Remove the </a:t>
            </a:r>
            <a:r>
              <a:rPr lang="en-IN" dirty="0" err="1"/>
              <a:t>otliers</a:t>
            </a:r>
            <a:r>
              <a:rPr lang="en-IN" dirty="0"/>
              <a:t> from the </a:t>
            </a:r>
            <a:r>
              <a:rPr lang="en-IN" dirty="0" err="1"/>
              <a:t>datas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Timeseries moving average rolling(window).mean</a:t>
            </a:r>
          </a:p>
          <a:p>
            <a:pPr marL="0" indent="0">
              <a:buNone/>
            </a:pPr>
            <a:r>
              <a:rPr lang="en-IN" dirty="0" err="1"/>
              <a:t>Sesaonal</a:t>
            </a:r>
            <a:r>
              <a:rPr lang="en-IN" dirty="0"/>
              <a:t> decompose  </a:t>
            </a:r>
            <a:r>
              <a:rPr lang="en-IN" dirty="0" err="1"/>
              <a:t>trend,seasonal,resid</a:t>
            </a:r>
            <a:r>
              <a:rPr lang="en-IN" dirty="0"/>
              <a:t>----plot</a:t>
            </a:r>
          </a:p>
          <a:p>
            <a:pPr marL="0" indent="0">
              <a:buNone/>
            </a:pPr>
            <a:r>
              <a:rPr lang="en-IN" dirty="0" err="1"/>
              <a:t>Acf,pacf,graph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Datatransformation</a:t>
            </a:r>
            <a:r>
              <a:rPr lang="en-IN" dirty="0"/>
              <a:t>—stationary---</a:t>
            </a:r>
            <a:r>
              <a:rPr lang="en-IN" dirty="0" err="1"/>
              <a:t>differncing,log</a:t>
            </a:r>
            <a:r>
              <a:rPr lang="en-IN" dirty="0"/>
              <a:t> transformation</a:t>
            </a:r>
          </a:p>
          <a:p>
            <a:pPr marL="0" indent="0">
              <a:buNone/>
            </a:pPr>
            <a:r>
              <a:rPr lang="en-IN" dirty="0"/>
              <a:t>Checking Augmented dickie fuller test</a:t>
            </a:r>
          </a:p>
          <a:p>
            <a:pPr marL="0" indent="0">
              <a:buNone/>
            </a:pPr>
            <a:r>
              <a:rPr lang="en-IN" dirty="0"/>
              <a:t>Converting into </a:t>
            </a:r>
            <a:r>
              <a:rPr lang="en-IN" dirty="0" err="1"/>
              <a:t>stationay</a:t>
            </a:r>
            <a:r>
              <a:rPr lang="en-IN" dirty="0"/>
              <a:t>----</a:t>
            </a:r>
            <a:r>
              <a:rPr lang="en-IN" dirty="0" err="1"/>
              <a:t>train_test</a:t>
            </a:r>
            <a:r>
              <a:rPr lang="en-IN" dirty="0"/>
              <a:t> data</a:t>
            </a:r>
          </a:p>
          <a:p>
            <a:pPr marL="0" indent="0">
              <a:buNone/>
            </a:pPr>
            <a:r>
              <a:rPr lang="en-IN" dirty="0"/>
              <a:t>Arima/</a:t>
            </a:r>
            <a:r>
              <a:rPr lang="en-IN" dirty="0" err="1"/>
              <a:t>sarimax</a:t>
            </a:r>
            <a:r>
              <a:rPr lang="en-IN" dirty="0"/>
              <a:t>/</a:t>
            </a:r>
            <a:r>
              <a:rPr lang="en-IN" dirty="0" err="1"/>
              <a:t>autoarima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6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9EEF2-A31F-063B-1FF6-415C13D7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" y="1998688"/>
            <a:ext cx="5385057" cy="3559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9097F-348B-398F-97EA-AFE7F1EB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86" y="1964051"/>
            <a:ext cx="5385057" cy="3409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3BF21-438B-EB77-F25E-C89268FE12B9}"/>
              </a:ext>
            </a:extLst>
          </p:cNvPr>
          <p:cNvSpPr txBox="1"/>
          <p:nvPr/>
        </p:nvSpPr>
        <p:spPr>
          <a:xfrm>
            <a:off x="416689" y="5834899"/>
            <a:ext cx="10521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We can see that the close stock price have many outliers.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Let we kept the validate data points which are important to forecast the stock price.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0CEFD-C47A-5BD1-BB94-92B37B427C5B}"/>
              </a:ext>
            </a:extLst>
          </p:cNvPr>
          <p:cNvSpPr txBox="1"/>
          <p:nvPr/>
        </p:nvSpPr>
        <p:spPr>
          <a:xfrm>
            <a:off x="520861" y="891251"/>
            <a:ext cx="806755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</a:rPr>
              <a:t>REMOVING OUTLIERS </a:t>
            </a:r>
          </a:p>
        </p:txBody>
      </p:sp>
    </p:spTree>
    <p:extLst>
      <p:ext uri="{BB962C8B-B14F-4D97-AF65-F5344CB8AC3E}">
        <p14:creationId xmlns:p14="http://schemas.microsoft.com/office/powerpoint/2010/main" val="3227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94D87F-051D-106E-E8B3-80A0F25FA84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866900"/>
            <a:ext cx="6215063" cy="35766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BADD44-8E1D-55A3-8B2D-74F3547A617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769100" y="2039938"/>
            <a:ext cx="5422900" cy="3403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7EF460-0178-50E7-B9D5-1E0AA98BCB02}"/>
              </a:ext>
            </a:extLst>
          </p:cNvPr>
          <p:cNvSpPr txBox="1"/>
          <p:nvPr/>
        </p:nvSpPr>
        <p:spPr>
          <a:xfrm>
            <a:off x="380649" y="5534561"/>
            <a:ext cx="11157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histogram and kernel density estimation (KDE)  visualization shows the distribution of close stock price.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distribution of the close stock price column is not normally distributed , so we log normal method to get normal distribution of data from library NUMPY (np.log)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9633A-E21C-AD85-D03F-1B29A762E432}"/>
              </a:ext>
            </a:extLst>
          </p:cNvPr>
          <p:cNvSpPr txBox="1"/>
          <p:nvPr/>
        </p:nvSpPr>
        <p:spPr>
          <a:xfrm>
            <a:off x="380649" y="659757"/>
            <a:ext cx="10291209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VISUALIZATION OF CLOSE STOCK PRICE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78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B7A04-732C-E00C-C2AC-6D003B11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018040"/>
            <a:ext cx="9807790" cy="5768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A0792C-5BF3-B5CF-DD81-FA764BB7F04A}"/>
              </a:ext>
            </a:extLst>
          </p:cNvPr>
          <p:cNvSpPr/>
          <p:nvPr/>
        </p:nvSpPr>
        <p:spPr>
          <a:xfrm>
            <a:off x="0" y="-91440"/>
            <a:ext cx="121920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i="0" dirty="0">
                <a:solidFill>
                  <a:schemeClr val="bg1"/>
                </a:solidFill>
                <a:effectLst/>
                <a:latin typeface="Google Sans"/>
              </a:rPr>
              <a:t>STATIONARY TIME SERIES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2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53A1-A778-0564-D650-91D706876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195"/>
            <a:ext cx="11285316" cy="844651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2"/>
                </a:solidFill>
              </a:rPr>
              <a:t>PERFORMANCE  OF TIMESERIES MODELS (RMSE VALUES)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EC23DE-A339-4AC2-7234-4116536448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995988"/>
            <a:ext cx="10928350" cy="1181100"/>
          </a:xfrm>
        </p:spPr>
        <p:txBody>
          <a:bodyPr/>
          <a:lstStyle/>
          <a:p>
            <a:r>
              <a:rPr lang="en-IN" dirty="0"/>
              <a:t> AUTO ARIMA  Model gives the best  RMSE(Root Mean Squared Error) Value is 0.0335974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60E593-9693-220A-FA78-36571A565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597441"/>
              </p:ext>
            </p:extLst>
          </p:nvPr>
        </p:nvGraphicFramePr>
        <p:xfrm>
          <a:off x="264370" y="1030147"/>
          <a:ext cx="10928350" cy="496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07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3050-0424-06E1-39DF-F1C5D4B9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F5EC-4191-1B91-CEF0-38193A84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Among the three time series models, we find the best Time Series </a:t>
            </a:r>
            <a:r>
              <a:rPr lang="en-US" sz="32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</a:t>
            </a:r>
            <a:r>
              <a:rPr lang="en-US" sz="32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odel which   gives </a:t>
            </a:r>
            <a:r>
              <a:rPr lang="en-US" sz="32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minimal Root Mean Squared Error value and  discover the optimal order for an Auto ARIMA model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. </a:t>
            </a:r>
            <a:endParaRPr lang="en-US" sz="3200" dirty="0">
              <a:effectLst/>
              <a:latin typeface="Aparajita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32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 calculate the </a:t>
            </a:r>
            <a:r>
              <a:rPr lang="en-US" sz="32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BIC</a:t>
            </a:r>
            <a:r>
              <a:rPr lang="en-US" sz="32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score for </a:t>
            </a:r>
            <a:r>
              <a:rPr lang="en-US" sz="32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</a:t>
            </a:r>
            <a:r>
              <a:rPr lang="en-US" sz="32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odel and select </a:t>
            </a:r>
            <a:r>
              <a:rPr lang="en-US" sz="32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model ability to adapt properly to predicting , previously unseen data .</a:t>
            </a:r>
            <a:endParaRPr lang="en-US" sz="18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09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51FE-EAD6-6C69-6101-1CE6D7C3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ARIMA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ED81D-13CE-5911-D865-E26D026E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049" y="1731963"/>
            <a:ext cx="7176377" cy="4059237"/>
          </a:xfrm>
        </p:spPr>
      </p:pic>
    </p:spTree>
    <p:extLst>
      <p:ext uri="{BB962C8B-B14F-4D97-AF65-F5344CB8AC3E}">
        <p14:creationId xmlns:p14="http://schemas.microsoft.com/office/powerpoint/2010/main" val="28040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1833-7C3A-F36C-586E-C796FAA4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98" y="567612"/>
            <a:ext cx="11029616" cy="988332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Helvetica Neue"/>
              </a:rPr>
              <a:t>FORECASTING ADANI STOCK PRICE  NEXT 120 DAYS(2023)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0B5AB-A875-2484-EE4D-C64AF508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861"/>
            <a:ext cx="12158470" cy="49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9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A88AB-980A-F85C-2283-FB6375F6C60D}"/>
              </a:ext>
            </a:extLst>
          </p:cNvPr>
          <p:cNvSpPr txBox="1"/>
          <p:nvPr/>
        </p:nvSpPr>
        <p:spPr>
          <a:xfrm>
            <a:off x="457200" y="1018572"/>
            <a:ext cx="10932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 : ADANI STOCK PRICE REAL TIME FORECAST(2023)</a:t>
            </a:r>
          </a:p>
          <a:p>
            <a:endParaRPr lang="en-US" sz="2800" dirty="0"/>
          </a:p>
          <a:p>
            <a:r>
              <a:rPr lang="en-US" sz="2800" dirty="0"/>
              <a:t>Name: KAMALA KANNAN M</a:t>
            </a:r>
          </a:p>
          <a:p>
            <a:endParaRPr lang="en-US" sz="2800" dirty="0"/>
          </a:p>
          <a:p>
            <a:r>
              <a:rPr lang="en-US" sz="2800" dirty="0"/>
              <a:t>Batch: PGDA31</a:t>
            </a:r>
          </a:p>
          <a:p>
            <a:endParaRPr lang="en-US" sz="2800" dirty="0"/>
          </a:p>
          <a:p>
            <a:r>
              <a:rPr lang="en-US" sz="2800" dirty="0"/>
              <a:t>Email: kamalroosewelt@gmail.com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8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48FC-FB02-DCEF-E6A8-A942F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A248FF-90E2-43D6-8F20-46A6A7CE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50927"/>
              </p:ext>
            </p:extLst>
          </p:nvPr>
        </p:nvGraphicFramePr>
        <p:xfrm>
          <a:off x="581025" y="2181225"/>
          <a:ext cx="8410575" cy="139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44E4A90-A3B3-47DB-9F94-28854B699D8F}"/>
              </a:ext>
            </a:extLst>
          </p:cNvPr>
          <p:cNvGrpSpPr/>
          <p:nvPr/>
        </p:nvGrpSpPr>
        <p:grpSpPr>
          <a:xfrm>
            <a:off x="2382421" y="3532561"/>
            <a:ext cx="8971479" cy="2769797"/>
            <a:chOff x="2769671" y="3178792"/>
            <a:chExt cx="8971479" cy="276979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5592E7DA-E575-4F8D-B161-E35CB0D5E1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9793651"/>
                </p:ext>
              </p:extLst>
            </p:nvPr>
          </p:nvGraphicFramePr>
          <p:xfrm>
            <a:off x="3613150" y="4124801"/>
            <a:ext cx="8128000" cy="182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4F5F43-90B8-4E5C-9B74-68AD7CB7D0F5}"/>
                </a:ext>
              </a:extLst>
            </p:cNvPr>
            <p:cNvGrpSpPr/>
            <p:nvPr/>
          </p:nvGrpSpPr>
          <p:grpSpPr>
            <a:xfrm>
              <a:off x="2769671" y="3178792"/>
              <a:ext cx="7433707" cy="1071114"/>
              <a:chOff x="2769671" y="3178792"/>
              <a:chExt cx="7433707" cy="107111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8735020-DE67-463F-AD35-B1195274F505}"/>
                  </a:ext>
                </a:extLst>
              </p:cNvPr>
              <p:cNvGrpSpPr/>
              <p:nvPr/>
            </p:nvGrpSpPr>
            <p:grpSpPr>
              <a:xfrm>
                <a:off x="2769671" y="3429000"/>
                <a:ext cx="7433707" cy="524351"/>
                <a:chOff x="655915" y="611742"/>
                <a:chExt cx="7433707" cy="52435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C3E372B-A296-4E04-B8C6-37AFED0E7FEB}"/>
                    </a:ext>
                  </a:extLst>
                </p:cNvPr>
                <p:cNvSpPr/>
                <p:nvPr/>
              </p:nvSpPr>
              <p:spPr>
                <a:xfrm>
                  <a:off x="655915" y="611742"/>
                  <a:ext cx="7433707" cy="524351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1329380"/>
                    <a:satOff val="481"/>
                    <a:lumOff val="-3921"/>
                    <a:alphaOff val="0"/>
                  </a:schemeClr>
                </a:fillRef>
                <a:effectRef idx="1">
                  <a:schemeClr val="accent4">
                    <a:hueOff val="1329380"/>
                    <a:satOff val="481"/>
                    <a:lumOff val="-392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2" name="Rectangle: Rounded Corners 4">
                  <a:extLst>
                    <a:ext uri="{FF2B5EF4-FFF2-40B4-BE49-F238E27FC236}">
                      <a16:creationId xmlns:a16="http://schemas.microsoft.com/office/drawing/2014/main" id="{96DCCED8-A0DC-49DD-A61A-35D1E3F0730C}"/>
                    </a:ext>
                  </a:extLst>
                </p:cNvPr>
                <p:cNvSpPr txBox="1"/>
                <p:nvPr/>
              </p:nvSpPr>
              <p:spPr>
                <a:xfrm>
                  <a:off x="671273" y="627100"/>
                  <a:ext cx="6406247" cy="49363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3820" tIns="83820" rIns="83820" bIns="8382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dirty="0"/>
                    <a:t>Deductions from EDA and Data Preprocessing</a:t>
                  </a:r>
                  <a:endParaRPr lang="en-IN" sz="2200" kern="1200" dirty="0"/>
                </a:p>
              </p:txBody>
            </p:sp>
          </p:grp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632C5A7A-6533-4C93-AA42-0E7D5A272E51}"/>
                  </a:ext>
                </a:extLst>
              </p:cNvPr>
              <p:cNvSpPr/>
              <p:nvPr/>
            </p:nvSpPr>
            <p:spPr>
              <a:xfrm>
                <a:off x="8948573" y="3178792"/>
                <a:ext cx="447676" cy="421659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ED8A0AF2-1470-40C6-871F-A11AB1CAB7DB}"/>
                  </a:ext>
                </a:extLst>
              </p:cNvPr>
              <p:cNvSpPr/>
              <p:nvPr/>
            </p:nvSpPr>
            <p:spPr>
              <a:xfrm>
                <a:off x="9603158" y="3828247"/>
                <a:ext cx="447676" cy="421659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0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BA7-C221-3DB7-14C4-95F75B9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702155"/>
            <a:ext cx="11161629" cy="1238939"/>
          </a:xfrm>
        </p:spPr>
        <p:txBody>
          <a:bodyPr>
            <a:normAutofit fontScale="90000"/>
          </a:bodyPr>
          <a:lstStyle/>
          <a:p>
            <a:br>
              <a:rPr lang="en-IN" sz="60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br>
              <a:rPr lang="en-IN" sz="60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br>
              <a:rPr lang="en-IN" sz="60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br>
              <a:rPr lang="en-IN" sz="60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r>
              <a:rPr lang="en-IN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agenda</a:t>
            </a:r>
            <a:br>
              <a:rPr lang="en-IN" sz="1800" dirty="0">
                <a:effectLst/>
                <a:latin typeface="Calibri" panose="020F0502020204030204" pitchFamily="34" charset="0"/>
                <a:cs typeface="Mangal" panose="020B05020402040202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14F3-1E48-1859-9218-F33ECD76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2268638"/>
            <a:ext cx="11338091" cy="3590162"/>
          </a:xfrm>
        </p:spPr>
        <p:txBody>
          <a:bodyPr>
            <a:normAutofit/>
          </a:bodyPr>
          <a:lstStyle/>
          <a:p>
            <a:endParaRPr lang="en-US" sz="4800" kern="100" dirty="0">
              <a:effectLst/>
              <a:latin typeface="Aparajita" panose="020B0502040204020203" pitchFamily="18" charset="0"/>
              <a:ea typeface="Calibri" panose="020F0502020204030204" pitchFamily="34" charset="0"/>
            </a:endParaRPr>
          </a:p>
          <a:p>
            <a:r>
              <a:rPr lang="en-US" sz="4800" kern="100" dirty="0">
                <a:effectLst/>
                <a:latin typeface="Aparajita" panose="020B0502040204020203" pitchFamily="18" charset="0"/>
                <a:ea typeface="Calibri" panose="020F0502020204030204" pitchFamily="34" charset="0"/>
              </a:rPr>
              <a:t>To build a Time Series  methodology to </a:t>
            </a:r>
            <a:r>
              <a:rPr lang="en-US" sz="4800" kern="100" dirty="0">
                <a:latin typeface="Aparajita" panose="020B0502040204020203" pitchFamily="18" charset="0"/>
                <a:ea typeface="Calibri" panose="020F0502020204030204" pitchFamily="34" charset="0"/>
              </a:rPr>
              <a:t>Forecast</a:t>
            </a:r>
            <a:r>
              <a:rPr lang="en-US" sz="4800" kern="100" dirty="0">
                <a:effectLst/>
                <a:latin typeface="Aparajita" panose="020B0502040204020203" pitchFamily="18" charset="0"/>
                <a:ea typeface="Calibri" panose="020F0502020204030204" pitchFamily="34" charset="0"/>
              </a:rPr>
              <a:t> the Adani </a:t>
            </a:r>
            <a:r>
              <a:rPr lang="en-US" sz="4800" kern="100" dirty="0">
                <a:latin typeface="Aparajita" panose="020B0502040204020203" pitchFamily="18" charset="0"/>
                <a:ea typeface="Calibri" panose="020F0502020204030204" pitchFamily="34" charset="0"/>
              </a:rPr>
              <a:t>Group Stock Prices 2023</a:t>
            </a:r>
            <a:endParaRPr lang="en-US" sz="4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658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67FE-E390-3B69-1250-D1E7A4CF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32" y="722476"/>
            <a:ext cx="11029616" cy="1013800"/>
          </a:xfrm>
        </p:spPr>
        <p:txBody>
          <a:bodyPr/>
          <a:lstStyle/>
          <a:p>
            <a:r>
              <a:rPr lang="en-IN" dirty="0"/>
              <a:t>INDEPENDENT LABEL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8554158-B348-4BD3-9B07-789489078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89864"/>
              </p:ext>
            </p:extLst>
          </p:nvPr>
        </p:nvGraphicFramePr>
        <p:xfrm>
          <a:off x="386080" y="2085474"/>
          <a:ext cx="11480800" cy="468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6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AE73-6598-9235-BEC8-EF68A961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087D-61C6-850E-E573-5291F451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To Forecast</a:t>
            </a:r>
            <a:r>
              <a:rPr lang="en-US" sz="40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the Stock price </a:t>
            </a:r>
            <a:r>
              <a:rPr lang="en-US" sz="40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month </a:t>
            </a:r>
            <a:r>
              <a:rPr lang="en-US" sz="40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of  July ,</a:t>
            </a:r>
            <a:r>
              <a:rPr lang="en-US" sz="4000" dirty="0" err="1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Augest</a:t>
            </a:r>
            <a:r>
              <a:rPr lang="en-US" sz="40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(60days) 2023</a:t>
            </a:r>
            <a:endParaRPr lang="en-US" sz="4000" dirty="0">
              <a:solidFill>
                <a:srgbClr val="000000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Close (Price of stock) :stock price uptrend/downtrend</a:t>
            </a:r>
            <a:endParaRPr lang="en-US" sz="40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29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442-A630-2EF3-AD18-A507816D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B568-A409-F8F3-A823-6E821884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845" y="5622966"/>
            <a:ext cx="121298" cy="14335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6DEBC5-9698-495A-948B-468631D23402}"/>
              </a:ext>
            </a:extLst>
          </p:cNvPr>
          <p:cNvGrpSpPr/>
          <p:nvPr/>
        </p:nvGrpSpPr>
        <p:grpSpPr>
          <a:xfrm>
            <a:off x="371474" y="391886"/>
            <a:ext cx="11820525" cy="5913663"/>
            <a:chOff x="1150938" y="761999"/>
            <a:chExt cx="9745662" cy="50936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8D4BCF-EC55-45B8-BD31-B69CA413BD9D}"/>
                </a:ext>
              </a:extLst>
            </p:cNvPr>
            <p:cNvSpPr/>
            <p:nvPr/>
          </p:nvSpPr>
          <p:spPr>
            <a:xfrm>
              <a:off x="1150938" y="4766033"/>
              <a:ext cx="9745662" cy="917938"/>
            </a:xfrm>
            <a:custGeom>
              <a:avLst/>
              <a:gdLst>
                <a:gd name="connsiteX0" fmla="*/ 0 w 9745662"/>
                <a:gd name="connsiteY0" fmla="*/ 0 h 917938"/>
                <a:gd name="connsiteX1" fmla="*/ 9745662 w 9745662"/>
                <a:gd name="connsiteY1" fmla="*/ 0 h 917938"/>
                <a:gd name="connsiteX2" fmla="*/ 9745662 w 9745662"/>
                <a:gd name="connsiteY2" fmla="*/ 917938 h 917938"/>
                <a:gd name="connsiteX3" fmla="*/ 0 w 9745662"/>
                <a:gd name="connsiteY3" fmla="*/ 917938 h 917938"/>
                <a:gd name="connsiteX4" fmla="*/ 0 w 9745662"/>
                <a:gd name="connsiteY4" fmla="*/ 0 h 91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662" h="917938">
                  <a:moveTo>
                    <a:pt x="0" y="0"/>
                  </a:moveTo>
                  <a:lnTo>
                    <a:pt x="9745662" y="0"/>
                  </a:lnTo>
                  <a:lnTo>
                    <a:pt x="9745662" y="917938"/>
                  </a:lnTo>
                  <a:lnTo>
                    <a:pt x="0" y="9179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543156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Extrapolatory Data analysis</a:t>
              </a:r>
              <a:endParaRPr lang="en-IN" sz="17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51E6C-06E9-455B-833A-8A5E79F07DAE}"/>
                </a:ext>
              </a:extLst>
            </p:cNvPr>
            <p:cNvSpPr/>
            <p:nvPr/>
          </p:nvSpPr>
          <p:spPr>
            <a:xfrm>
              <a:off x="1150938" y="5251277"/>
              <a:ext cx="4872831" cy="604338"/>
            </a:xfrm>
            <a:custGeom>
              <a:avLst/>
              <a:gdLst>
                <a:gd name="connsiteX0" fmla="*/ 0 w 4872831"/>
                <a:gd name="connsiteY0" fmla="*/ 0 h 604338"/>
                <a:gd name="connsiteX1" fmla="*/ 4872831 w 4872831"/>
                <a:gd name="connsiteY1" fmla="*/ 0 h 604338"/>
                <a:gd name="connsiteX2" fmla="*/ 4872831 w 4872831"/>
                <a:gd name="connsiteY2" fmla="*/ 604338 h 604338"/>
                <a:gd name="connsiteX3" fmla="*/ 0 w 4872831"/>
                <a:gd name="connsiteY3" fmla="*/ 604338 h 604338"/>
                <a:gd name="connsiteX4" fmla="*/ 0 w 4872831"/>
                <a:gd name="connsiteY4" fmla="*/ 0 h 60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338">
                  <a:moveTo>
                    <a:pt x="0" y="0"/>
                  </a:moveTo>
                  <a:lnTo>
                    <a:pt x="4872831" y="0"/>
                  </a:lnTo>
                  <a:lnTo>
                    <a:pt x="4872831" y="604338"/>
                  </a:lnTo>
                  <a:lnTo>
                    <a:pt x="0" y="604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0" dirty="0">
                  <a:solidFill>
                    <a:schemeClr val="tx1"/>
                  </a:solidFill>
                  <a:effectLst/>
                  <a:latin typeface="Aparajita" panose="02020603050405020304" pitchFamily="18" charset="0"/>
                  <a:cs typeface="Aparajita" panose="02020603050405020304" pitchFamily="18" charset="0"/>
                </a:rPr>
                <a:t>the dataset is imbalanced. we need to introduce some random sampling to make it balanced.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13F3F0-FA1C-467C-B9D4-02A4DBB70212}"/>
                </a:ext>
              </a:extLst>
            </p:cNvPr>
            <p:cNvSpPr/>
            <p:nvPr/>
          </p:nvSpPr>
          <p:spPr>
            <a:xfrm>
              <a:off x="6023769" y="5251277"/>
              <a:ext cx="4872831" cy="604338"/>
            </a:xfrm>
            <a:custGeom>
              <a:avLst/>
              <a:gdLst>
                <a:gd name="connsiteX0" fmla="*/ 0 w 4872831"/>
                <a:gd name="connsiteY0" fmla="*/ 0 h 604338"/>
                <a:gd name="connsiteX1" fmla="*/ 4872831 w 4872831"/>
                <a:gd name="connsiteY1" fmla="*/ 0 h 604338"/>
                <a:gd name="connsiteX2" fmla="*/ 4872831 w 4872831"/>
                <a:gd name="connsiteY2" fmla="*/ 604338 h 604338"/>
                <a:gd name="connsiteX3" fmla="*/ 0 w 4872831"/>
                <a:gd name="connsiteY3" fmla="*/ 604338 h 604338"/>
                <a:gd name="connsiteX4" fmla="*/ 0 w 4872831"/>
                <a:gd name="connsiteY4" fmla="*/ 0 h 60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338">
                  <a:moveTo>
                    <a:pt x="0" y="0"/>
                  </a:moveTo>
                  <a:lnTo>
                    <a:pt x="4872831" y="0"/>
                  </a:lnTo>
                  <a:lnTo>
                    <a:pt x="4872831" y="604338"/>
                  </a:lnTo>
                  <a:lnTo>
                    <a:pt x="0" y="604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Boxplot plotted to find out the outliers</a:t>
              </a:r>
              <a:endParaRPr lang="en-IN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1E5A8C-3975-4318-B315-D5FF47EDE20B}"/>
                </a:ext>
              </a:extLst>
            </p:cNvPr>
            <p:cNvSpPr/>
            <p:nvPr/>
          </p:nvSpPr>
          <p:spPr>
            <a:xfrm>
              <a:off x="1150938" y="2765145"/>
              <a:ext cx="9745662" cy="2020595"/>
            </a:xfrm>
            <a:custGeom>
              <a:avLst/>
              <a:gdLst>
                <a:gd name="connsiteX0" fmla="*/ 0 w 9745662"/>
                <a:gd name="connsiteY0" fmla="*/ 707673 h 2020594"/>
                <a:gd name="connsiteX1" fmla="*/ 4620257 w 9745662"/>
                <a:gd name="connsiteY1" fmla="*/ 707673 h 2020594"/>
                <a:gd name="connsiteX2" fmla="*/ 4620257 w 9745662"/>
                <a:gd name="connsiteY2" fmla="*/ 505149 h 2020594"/>
                <a:gd name="connsiteX3" fmla="*/ 4367683 w 9745662"/>
                <a:gd name="connsiteY3" fmla="*/ 505149 h 2020594"/>
                <a:gd name="connsiteX4" fmla="*/ 4872831 w 9745662"/>
                <a:gd name="connsiteY4" fmla="*/ 0 h 2020594"/>
                <a:gd name="connsiteX5" fmla="*/ 5377980 w 9745662"/>
                <a:gd name="connsiteY5" fmla="*/ 505149 h 2020594"/>
                <a:gd name="connsiteX6" fmla="*/ 5125405 w 9745662"/>
                <a:gd name="connsiteY6" fmla="*/ 505149 h 2020594"/>
                <a:gd name="connsiteX7" fmla="*/ 5125405 w 9745662"/>
                <a:gd name="connsiteY7" fmla="*/ 707673 h 2020594"/>
                <a:gd name="connsiteX8" fmla="*/ 9745662 w 9745662"/>
                <a:gd name="connsiteY8" fmla="*/ 707673 h 2020594"/>
                <a:gd name="connsiteX9" fmla="*/ 9745662 w 9745662"/>
                <a:gd name="connsiteY9" fmla="*/ 2020594 h 2020594"/>
                <a:gd name="connsiteX10" fmla="*/ 0 w 9745662"/>
                <a:gd name="connsiteY10" fmla="*/ 2020594 h 2020594"/>
                <a:gd name="connsiteX11" fmla="*/ 0 w 9745662"/>
                <a:gd name="connsiteY11" fmla="*/ 707673 h 202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45662" h="2020594">
                  <a:moveTo>
                    <a:pt x="9745662" y="1312921"/>
                  </a:moveTo>
                  <a:lnTo>
                    <a:pt x="5125405" y="1312921"/>
                  </a:lnTo>
                  <a:lnTo>
                    <a:pt x="5125405" y="1515445"/>
                  </a:lnTo>
                  <a:lnTo>
                    <a:pt x="5377979" y="1515445"/>
                  </a:lnTo>
                  <a:lnTo>
                    <a:pt x="4872831" y="2020593"/>
                  </a:lnTo>
                  <a:lnTo>
                    <a:pt x="4367682" y="1515445"/>
                  </a:lnTo>
                  <a:lnTo>
                    <a:pt x="4620257" y="1515445"/>
                  </a:lnTo>
                  <a:lnTo>
                    <a:pt x="4620257" y="1312921"/>
                  </a:lnTo>
                  <a:lnTo>
                    <a:pt x="0" y="1312921"/>
                  </a:lnTo>
                  <a:lnTo>
                    <a:pt x="0" y="1"/>
                  </a:lnTo>
                  <a:lnTo>
                    <a:pt x="9745662" y="1"/>
                  </a:lnTo>
                  <a:lnTo>
                    <a:pt x="9745662" y="1312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432271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Changing the datatypes and handling the missing values</a:t>
              </a:r>
              <a:endParaRPr lang="en-IN" sz="17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D663AE-7BB8-43F6-B596-D5BCB85D1ED5}"/>
                </a:ext>
              </a:extLst>
            </p:cNvPr>
            <p:cNvSpPr/>
            <p:nvPr/>
          </p:nvSpPr>
          <p:spPr>
            <a:xfrm>
              <a:off x="1153891" y="3492273"/>
              <a:ext cx="4887500" cy="568808"/>
            </a:xfrm>
            <a:custGeom>
              <a:avLst/>
              <a:gdLst>
                <a:gd name="connsiteX0" fmla="*/ 0 w 4887500"/>
                <a:gd name="connsiteY0" fmla="*/ 0 h 568808"/>
                <a:gd name="connsiteX1" fmla="*/ 4887500 w 4887500"/>
                <a:gd name="connsiteY1" fmla="*/ 0 h 568808"/>
                <a:gd name="connsiteX2" fmla="*/ 4887500 w 4887500"/>
                <a:gd name="connsiteY2" fmla="*/ 568808 h 568808"/>
                <a:gd name="connsiteX3" fmla="*/ 0 w 4887500"/>
                <a:gd name="connsiteY3" fmla="*/ 568808 h 568808"/>
                <a:gd name="connsiteX4" fmla="*/ 0 w 4887500"/>
                <a:gd name="connsiteY4" fmla="*/ 0 h 56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7500" h="568808">
                  <a:moveTo>
                    <a:pt x="0" y="0"/>
                  </a:moveTo>
                  <a:lnTo>
                    <a:pt x="4887500" y="0"/>
                  </a:lnTo>
                  <a:lnTo>
                    <a:pt x="4887500" y="568808"/>
                  </a:lnTo>
                  <a:lnTo>
                    <a:pt x="0" y="56880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Extract the new Column Year , Month , Day from the Date Column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To get more insights </a:t>
              </a:r>
              <a:r>
                <a:rPr lang="en-US" sz="1100" dirty="0"/>
                <a:t>pattern from the dataset</a:t>
              </a:r>
              <a:endParaRPr lang="en-IN" sz="11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AFA34C7-F7FB-4F7E-8BB8-726D1AD858A0}"/>
                </a:ext>
              </a:extLst>
            </p:cNvPr>
            <p:cNvSpPr/>
            <p:nvPr/>
          </p:nvSpPr>
          <p:spPr>
            <a:xfrm>
              <a:off x="6041511" y="3490885"/>
              <a:ext cx="4854969" cy="571134"/>
            </a:xfrm>
            <a:custGeom>
              <a:avLst/>
              <a:gdLst>
                <a:gd name="connsiteX0" fmla="*/ 0 w 4854969"/>
                <a:gd name="connsiteY0" fmla="*/ 0 h 571134"/>
                <a:gd name="connsiteX1" fmla="*/ 4854969 w 4854969"/>
                <a:gd name="connsiteY1" fmla="*/ 0 h 571134"/>
                <a:gd name="connsiteX2" fmla="*/ 4854969 w 4854969"/>
                <a:gd name="connsiteY2" fmla="*/ 571134 h 571134"/>
                <a:gd name="connsiteX3" fmla="*/ 0 w 4854969"/>
                <a:gd name="connsiteY3" fmla="*/ 571134 h 571134"/>
                <a:gd name="connsiteX4" fmla="*/ 0 w 4854969"/>
                <a:gd name="connsiteY4" fmla="*/ 0 h 57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969" h="571134">
                  <a:moveTo>
                    <a:pt x="0" y="0"/>
                  </a:moveTo>
                  <a:lnTo>
                    <a:pt x="4854969" y="0"/>
                  </a:lnTo>
                  <a:lnTo>
                    <a:pt x="4854969" y="571134"/>
                  </a:lnTo>
                  <a:lnTo>
                    <a:pt x="0" y="5711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Missing values are handled by interpolation and column ‘NAN’ values deleted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Duplicates entries in the dataset are identified and all are removed from the dataset  </a:t>
              </a:r>
              <a:endParaRPr lang="en-IN" sz="11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040240-ADEC-413F-8A13-AAB363D38981}"/>
                </a:ext>
              </a:extLst>
            </p:cNvPr>
            <p:cNvSpPr/>
            <p:nvPr/>
          </p:nvSpPr>
          <p:spPr>
            <a:xfrm>
              <a:off x="1150938" y="761999"/>
              <a:ext cx="9745662" cy="2020596"/>
            </a:xfrm>
            <a:custGeom>
              <a:avLst/>
              <a:gdLst>
                <a:gd name="connsiteX0" fmla="*/ 0 w 9745662"/>
                <a:gd name="connsiteY0" fmla="*/ 707673 h 2020594"/>
                <a:gd name="connsiteX1" fmla="*/ 4620257 w 9745662"/>
                <a:gd name="connsiteY1" fmla="*/ 707673 h 2020594"/>
                <a:gd name="connsiteX2" fmla="*/ 4620257 w 9745662"/>
                <a:gd name="connsiteY2" fmla="*/ 505149 h 2020594"/>
                <a:gd name="connsiteX3" fmla="*/ 4367683 w 9745662"/>
                <a:gd name="connsiteY3" fmla="*/ 505149 h 2020594"/>
                <a:gd name="connsiteX4" fmla="*/ 4872831 w 9745662"/>
                <a:gd name="connsiteY4" fmla="*/ 0 h 2020594"/>
                <a:gd name="connsiteX5" fmla="*/ 5377980 w 9745662"/>
                <a:gd name="connsiteY5" fmla="*/ 505149 h 2020594"/>
                <a:gd name="connsiteX6" fmla="*/ 5125405 w 9745662"/>
                <a:gd name="connsiteY6" fmla="*/ 505149 h 2020594"/>
                <a:gd name="connsiteX7" fmla="*/ 5125405 w 9745662"/>
                <a:gd name="connsiteY7" fmla="*/ 707673 h 2020594"/>
                <a:gd name="connsiteX8" fmla="*/ 9745662 w 9745662"/>
                <a:gd name="connsiteY8" fmla="*/ 707673 h 2020594"/>
                <a:gd name="connsiteX9" fmla="*/ 9745662 w 9745662"/>
                <a:gd name="connsiteY9" fmla="*/ 2020594 h 2020594"/>
                <a:gd name="connsiteX10" fmla="*/ 0 w 9745662"/>
                <a:gd name="connsiteY10" fmla="*/ 2020594 h 2020594"/>
                <a:gd name="connsiteX11" fmla="*/ 0 w 9745662"/>
                <a:gd name="connsiteY11" fmla="*/ 707673 h 202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45662" h="2020594">
                  <a:moveTo>
                    <a:pt x="9745662" y="1312921"/>
                  </a:moveTo>
                  <a:lnTo>
                    <a:pt x="5125405" y="1312921"/>
                  </a:lnTo>
                  <a:lnTo>
                    <a:pt x="5125405" y="1515445"/>
                  </a:lnTo>
                  <a:lnTo>
                    <a:pt x="5377979" y="1515445"/>
                  </a:lnTo>
                  <a:lnTo>
                    <a:pt x="4872831" y="2020593"/>
                  </a:lnTo>
                  <a:lnTo>
                    <a:pt x="4367682" y="1515445"/>
                  </a:lnTo>
                  <a:lnTo>
                    <a:pt x="4620257" y="1515445"/>
                  </a:lnTo>
                  <a:lnTo>
                    <a:pt x="4620257" y="1312921"/>
                  </a:lnTo>
                  <a:lnTo>
                    <a:pt x="0" y="1312921"/>
                  </a:lnTo>
                  <a:lnTo>
                    <a:pt x="0" y="1"/>
                  </a:lnTo>
                  <a:lnTo>
                    <a:pt x="9745662" y="1"/>
                  </a:lnTo>
                  <a:lnTo>
                    <a:pt x="9745662" y="1312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5" rIns="120904" bIns="1432271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Importing data and understanding it</a:t>
              </a:r>
              <a:endParaRPr lang="en-IN" sz="17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BC9B62-12C5-4C73-9D7D-2A92246CBB2B}"/>
                </a:ext>
              </a:extLst>
            </p:cNvPr>
            <p:cNvSpPr/>
            <p:nvPr/>
          </p:nvSpPr>
          <p:spPr>
            <a:xfrm>
              <a:off x="1150938" y="1473486"/>
              <a:ext cx="4872831" cy="604157"/>
            </a:xfrm>
            <a:custGeom>
              <a:avLst/>
              <a:gdLst>
                <a:gd name="connsiteX0" fmla="*/ 0 w 4872831"/>
                <a:gd name="connsiteY0" fmla="*/ 0 h 604157"/>
                <a:gd name="connsiteX1" fmla="*/ 4872831 w 4872831"/>
                <a:gd name="connsiteY1" fmla="*/ 0 h 604157"/>
                <a:gd name="connsiteX2" fmla="*/ 4872831 w 4872831"/>
                <a:gd name="connsiteY2" fmla="*/ 604157 h 604157"/>
                <a:gd name="connsiteX3" fmla="*/ 0 w 4872831"/>
                <a:gd name="connsiteY3" fmla="*/ 604157 h 604157"/>
                <a:gd name="connsiteX4" fmla="*/ 0 w 4872831"/>
                <a:gd name="connsiteY4" fmla="*/ 0 h 60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157">
                  <a:moveTo>
                    <a:pt x="0" y="0"/>
                  </a:moveTo>
                  <a:lnTo>
                    <a:pt x="4872831" y="0"/>
                  </a:lnTo>
                  <a:lnTo>
                    <a:pt x="4872831" y="604157"/>
                  </a:lnTo>
                  <a:lnTo>
                    <a:pt x="0" y="6041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1750</a:t>
              </a:r>
              <a:r>
                <a:rPr lang="en-US" sz="1100" kern="1200" dirty="0"/>
                <a:t> rows and 7 columns</a:t>
              </a:r>
              <a:endParaRPr lang="en-IN" sz="11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553946-C962-4440-9865-540B935593EB}"/>
                </a:ext>
              </a:extLst>
            </p:cNvPr>
            <p:cNvSpPr/>
            <p:nvPr/>
          </p:nvSpPr>
          <p:spPr>
            <a:xfrm>
              <a:off x="6023769" y="1473486"/>
              <a:ext cx="4872831" cy="604157"/>
            </a:xfrm>
            <a:custGeom>
              <a:avLst/>
              <a:gdLst>
                <a:gd name="connsiteX0" fmla="*/ 0 w 4872831"/>
                <a:gd name="connsiteY0" fmla="*/ 0 h 604157"/>
                <a:gd name="connsiteX1" fmla="*/ 4872831 w 4872831"/>
                <a:gd name="connsiteY1" fmla="*/ 0 h 604157"/>
                <a:gd name="connsiteX2" fmla="*/ 4872831 w 4872831"/>
                <a:gd name="connsiteY2" fmla="*/ 604157 h 604157"/>
                <a:gd name="connsiteX3" fmla="*/ 0 w 4872831"/>
                <a:gd name="connsiteY3" fmla="*/ 604157 h 604157"/>
                <a:gd name="connsiteX4" fmla="*/ 0 w 4872831"/>
                <a:gd name="connsiteY4" fmla="*/ 0 h 60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157">
                  <a:moveTo>
                    <a:pt x="0" y="0"/>
                  </a:moveTo>
                  <a:lnTo>
                    <a:pt x="4872831" y="0"/>
                  </a:lnTo>
                  <a:lnTo>
                    <a:pt x="4872831" y="604157"/>
                  </a:lnTo>
                  <a:lnTo>
                    <a:pt x="0" y="6041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 The date column  data types are not correct</a:t>
              </a:r>
              <a:endParaRPr lang="en-IN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7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AC970B-CB83-F1A1-5900-F5091A8A1066}"/>
              </a:ext>
            </a:extLst>
          </p:cNvPr>
          <p:cNvGrpSpPr/>
          <p:nvPr/>
        </p:nvGrpSpPr>
        <p:grpSpPr>
          <a:xfrm>
            <a:off x="262359" y="0"/>
            <a:ext cx="11667281" cy="6285053"/>
            <a:chOff x="1150938" y="762744"/>
            <a:chExt cx="9212263" cy="421808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A4F537-DE36-4406-3021-0330AC8F8A5F}"/>
                </a:ext>
              </a:extLst>
            </p:cNvPr>
            <p:cNvSpPr/>
            <p:nvPr/>
          </p:nvSpPr>
          <p:spPr>
            <a:xfrm>
              <a:off x="1150938" y="3938297"/>
              <a:ext cx="9212263" cy="1042531"/>
            </a:xfrm>
            <a:custGeom>
              <a:avLst/>
              <a:gdLst>
                <a:gd name="connsiteX0" fmla="*/ 0 w 9212263"/>
                <a:gd name="connsiteY0" fmla="*/ 0 h 1042531"/>
                <a:gd name="connsiteX1" fmla="*/ 9212263 w 9212263"/>
                <a:gd name="connsiteY1" fmla="*/ 0 h 1042531"/>
                <a:gd name="connsiteX2" fmla="*/ 9212263 w 9212263"/>
                <a:gd name="connsiteY2" fmla="*/ 1042531 h 1042531"/>
                <a:gd name="connsiteX3" fmla="*/ 0 w 9212263"/>
                <a:gd name="connsiteY3" fmla="*/ 1042531 h 1042531"/>
                <a:gd name="connsiteX4" fmla="*/ 0 w 9212263"/>
                <a:gd name="connsiteY4" fmla="*/ 0 h 10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1042531">
                  <a:moveTo>
                    <a:pt x="0" y="0"/>
                  </a:moveTo>
                  <a:lnTo>
                    <a:pt x="9212263" y="0"/>
                  </a:lnTo>
                  <a:lnTo>
                    <a:pt x="9212263" y="1042531"/>
                  </a:lnTo>
                  <a:lnTo>
                    <a:pt x="0" y="10425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61469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Conclusion</a:t>
              </a:r>
              <a:endParaRPr lang="en-IN" sz="1900" kern="12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6B24887-C36C-568E-FF66-EA67DF084DAE}"/>
                </a:ext>
              </a:extLst>
            </p:cNvPr>
            <p:cNvSpPr/>
            <p:nvPr/>
          </p:nvSpPr>
          <p:spPr>
            <a:xfrm>
              <a:off x="1150938" y="4499492"/>
              <a:ext cx="9212263" cy="479564"/>
            </a:xfrm>
            <a:custGeom>
              <a:avLst/>
              <a:gdLst>
                <a:gd name="connsiteX0" fmla="*/ 0 w 9212263"/>
                <a:gd name="connsiteY0" fmla="*/ 0 h 479564"/>
                <a:gd name="connsiteX1" fmla="*/ 9212263 w 9212263"/>
                <a:gd name="connsiteY1" fmla="*/ 0 h 479564"/>
                <a:gd name="connsiteX2" fmla="*/ 9212263 w 9212263"/>
                <a:gd name="connsiteY2" fmla="*/ 479564 h 479564"/>
                <a:gd name="connsiteX3" fmla="*/ 0 w 9212263"/>
                <a:gd name="connsiteY3" fmla="*/ 479564 h 479564"/>
                <a:gd name="connsiteX4" fmla="*/ 0 w 9212263"/>
                <a:gd name="connsiteY4" fmla="*/ 0 h 47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479564">
                  <a:moveTo>
                    <a:pt x="0" y="0"/>
                  </a:moveTo>
                  <a:lnTo>
                    <a:pt x="9212263" y="0"/>
                  </a:lnTo>
                  <a:lnTo>
                    <a:pt x="9212263" y="479564"/>
                  </a:lnTo>
                  <a:lnTo>
                    <a:pt x="0" y="4795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Select the Time Series Model which gives a least RMSE value and least BIC value </a:t>
              </a:r>
              <a:endParaRPr lang="en-IN" sz="15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AFC5959-ACA6-3792-AD5D-97435A98502D}"/>
                </a:ext>
              </a:extLst>
            </p:cNvPr>
            <p:cNvSpPr/>
            <p:nvPr/>
          </p:nvSpPr>
          <p:spPr>
            <a:xfrm>
              <a:off x="1150938" y="2350521"/>
              <a:ext cx="9212263" cy="1603414"/>
            </a:xfrm>
            <a:custGeom>
              <a:avLst/>
              <a:gdLst>
                <a:gd name="connsiteX0" fmla="*/ 0 w 9212263"/>
                <a:gd name="connsiteY0" fmla="*/ 561563 h 1603413"/>
                <a:gd name="connsiteX1" fmla="*/ 4405705 w 9212263"/>
                <a:gd name="connsiteY1" fmla="*/ 561563 h 1603413"/>
                <a:gd name="connsiteX2" fmla="*/ 4405705 w 9212263"/>
                <a:gd name="connsiteY2" fmla="*/ 400853 h 1603413"/>
                <a:gd name="connsiteX3" fmla="*/ 4205278 w 9212263"/>
                <a:gd name="connsiteY3" fmla="*/ 400853 h 1603413"/>
                <a:gd name="connsiteX4" fmla="*/ 4606132 w 9212263"/>
                <a:gd name="connsiteY4" fmla="*/ 0 h 1603413"/>
                <a:gd name="connsiteX5" fmla="*/ 5006985 w 9212263"/>
                <a:gd name="connsiteY5" fmla="*/ 400853 h 1603413"/>
                <a:gd name="connsiteX6" fmla="*/ 4806558 w 9212263"/>
                <a:gd name="connsiteY6" fmla="*/ 400853 h 1603413"/>
                <a:gd name="connsiteX7" fmla="*/ 4806558 w 9212263"/>
                <a:gd name="connsiteY7" fmla="*/ 561563 h 1603413"/>
                <a:gd name="connsiteX8" fmla="*/ 9212263 w 9212263"/>
                <a:gd name="connsiteY8" fmla="*/ 561563 h 1603413"/>
                <a:gd name="connsiteX9" fmla="*/ 9212263 w 9212263"/>
                <a:gd name="connsiteY9" fmla="*/ 1603413 h 1603413"/>
                <a:gd name="connsiteX10" fmla="*/ 0 w 9212263"/>
                <a:gd name="connsiteY10" fmla="*/ 1603413 h 1603413"/>
                <a:gd name="connsiteX11" fmla="*/ 0 w 9212263"/>
                <a:gd name="connsiteY11" fmla="*/ 561563 h 16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263" h="1603413">
                  <a:moveTo>
                    <a:pt x="9212263" y="1041850"/>
                  </a:moveTo>
                  <a:lnTo>
                    <a:pt x="4806558" y="1041850"/>
                  </a:lnTo>
                  <a:lnTo>
                    <a:pt x="4806558" y="1202560"/>
                  </a:lnTo>
                  <a:lnTo>
                    <a:pt x="5006985" y="1202560"/>
                  </a:lnTo>
                  <a:lnTo>
                    <a:pt x="4606131" y="1603412"/>
                  </a:lnTo>
                  <a:lnTo>
                    <a:pt x="4205278" y="1202560"/>
                  </a:lnTo>
                  <a:lnTo>
                    <a:pt x="4405705" y="1202560"/>
                  </a:lnTo>
                  <a:lnTo>
                    <a:pt x="4405705" y="1041850"/>
                  </a:lnTo>
                  <a:lnTo>
                    <a:pt x="0" y="1041850"/>
                  </a:lnTo>
                  <a:lnTo>
                    <a:pt x="0" y="1"/>
                  </a:lnTo>
                  <a:lnTo>
                    <a:pt x="9212263" y="1"/>
                  </a:lnTo>
                  <a:lnTo>
                    <a:pt x="9212263" y="10418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17574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Model Building</a:t>
              </a:r>
              <a:endParaRPr lang="en-IN" sz="19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BB6064-62F6-A1E7-6279-29E6562C6848}"/>
                </a:ext>
              </a:extLst>
            </p:cNvPr>
            <p:cNvSpPr/>
            <p:nvPr/>
          </p:nvSpPr>
          <p:spPr>
            <a:xfrm>
              <a:off x="1150938" y="2969944"/>
              <a:ext cx="9212263" cy="479420"/>
            </a:xfrm>
            <a:custGeom>
              <a:avLst/>
              <a:gdLst>
                <a:gd name="connsiteX0" fmla="*/ 0 w 9212263"/>
                <a:gd name="connsiteY0" fmla="*/ 0 h 479420"/>
                <a:gd name="connsiteX1" fmla="*/ 9212263 w 9212263"/>
                <a:gd name="connsiteY1" fmla="*/ 0 h 479420"/>
                <a:gd name="connsiteX2" fmla="*/ 9212263 w 9212263"/>
                <a:gd name="connsiteY2" fmla="*/ 479420 h 479420"/>
                <a:gd name="connsiteX3" fmla="*/ 0 w 9212263"/>
                <a:gd name="connsiteY3" fmla="*/ 479420 h 479420"/>
                <a:gd name="connsiteX4" fmla="*/ 0 w 9212263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479420">
                  <a:moveTo>
                    <a:pt x="0" y="0"/>
                  </a:moveTo>
                  <a:lnTo>
                    <a:pt x="9212263" y="0"/>
                  </a:lnTo>
                  <a:lnTo>
                    <a:pt x="9212263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Build the Time Series Models are ARIMA , SARIMAX , AUTO ARIMA</a:t>
              </a:r>
              <a:endParaRPr lang="en-IN" sz="1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FFF61D-9C48-73AC-B39D-A505592EFD54}"/>
                </a:ext>
              </a:extLst>
            </p:cNvPr>
            <p:cNvSpPr/>
            <p:nvPr/>
          </p:nvSpPr>
          <p:spPr>
            <a:xfrm>
              <a:off x="1150938" y="762744"/>
              <a:ext cx="9212263" cy="1603415"/>
            </a:xfrm>
            <a:custGeom>
              <a:avLst/>
              <a:gdLst>
                <a:gd name="connsiteX0" fmla="*/ 0 w 9212263"/>
                <a:gd name="connsiteY0" fmla="*/ 561563 h 1603413"/>
                <a:gd name="connsiteX1" fmla="*/ 4405705 w 9212263"/>
                <a:gd name="connsiteY1" fmla="*/ 561563 h 1603413"/>
                <a:gd name="connsiteX2" fmla="*/ 4405705 w 9212263"/>
                <a:gd name="connsiteY2" fmla="*/ 400853 h 1603413"/>
                <a:gd name="connsiteX3" fmla="*/ 4205278 w 9212263"/>
                <a:gd name="connsiteY3" fmla="*/ 400853 h 1603413"/>
                <a:gd name="connsiteX4" fmla="*/ 4606132 w 9212263"/>
                <a:gd name="connsiteY4" fmla="*/ 0 h 1603413"/>
                <a:gd name="connsiteX5" fmla="*/ 5006985 w 9212263"/>
                <a:gd name="connsiteY5" fmla="*/ 400853 h 1603413"/>
                <a:gd name="connsiteX6" fmla="*/ 4806558 w 9212263"/>
                <a:gd name="connsiteY6" fmla="*/ 400853 h 1603413"/>
                <a:gd name="connsiteX7" fmla="*/ 4806558 w 9212263"/>
                <a:gd name="connsiteY7" fmla="*/ 561563 h 1603413"/>
                <a:gd name="connsiteX8" fmla="*/ 9212263 w 9212263"/>
                <a:gd name="connsiteY8" fmla="*/ 561563 h 1603413"/>
                <a:gd name="connsiteX9" fmla="*/ 9212263 w 9212263"/>
                <a:gd name="connsiteY9" fmla="*/ 1603413 h 1603413"/>
                <a:gd name="connsiteX10" fmla="*/ 0 w 9212263"/>
                <a:gd name="connsiteY10" fmla="*/ 1603413 h 1603413"/>
                <a:gd name="connsiteX11" fmla="*/ 0 w 9212263"/>
                <a:gd name="connsiteY11" fmla="*/ 561563 h 16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263" h="1603413">
                  <a:moveTo>
                    <a:pt x="9212263" y="1041850"/>
                  </a:moveTo>
                  <a:lnTo>
                    <a:pt x="4806558" y="1041850"/>
                  </a:lnTo>
                  <a:lnTo>
                    <a:pt x="4806558" y="1202560"/>
                  </a:lnTo>
                  <a:lnTo>
                    <a:pt x="5006985" y="1202560"/>
                  </a:lnTo>
                  <a:lnTo>
                    <a:pt x="4606131" y="1603412"/>
                  </a:lnTo>
                  <a:lnTo>
                    <a:pt x="4205278" y="1202560"/>
                  </a:lnTo>
                  <a:lnTo>
                    <a:pt x="4405705" y="1202560"/>
                  </a:lnTo>
                  <a:lnTo>
                    <a:pt x="4405705" y="1041850"/>
                  </a:lnTo>
                  <a:lnTo>
                    <a:pt x="0" y="1041850"/>
                  </a:lnTo>
                  <a:lnTo>
                    <a:pt x="0" y="1"/>
                  </a:lnTo>
                  <a:lnTo>
                    <a:pt x="9212263" y="1"/>
                  </a:lnTo>
                  <a:lnTo>
                    <a:pt x="9212263" y="10418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9" rIns="135128" bIns="117574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Data Preparation for model</a:t>
              </a:r>
              <a:endParaRPr lang="en-IN" sz="19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C3B805-8C1B-2394-8309-C0C0B2DB97DC}"/>
                </a:ext>
              </a:extLst>
            </p:cNvPr>
            <p:cNvSpPr/>
            <p:nvPr/>
          </p:nvSpPr>
          <p:spPr>
            <a:xfrm>
              <a:off x="1150938" y="1325544"/>
              <a:ext cx="4606131" cy="479420"/>
            </a:xfrm>
            <a:custGeom>
              <a:avLst/>
              <a:gdLst>
                <a:gd name="connsiteX0" fmla="*/ 0 w 4606131"/>
                <a:gd name="connsiteY0" fmla="*/ 0 h 479420"/>
                <a:gd name="connsiteX1" fmla="*/ 4606131 w 4606131"/>
                <a:gd name="connsiteY1" fmla="*/ 0 h 479420"/>
                <a:gd name="connsiteX2" fmla="*/ 4606131 w 4606131"/>
                <a:gd name="connsiteY2" fmla="*/ 479420 h 479420"/>
                <a:gd name="connsiteX3" fmla="*/ 0 w 4606131"/>
                <a:gd name="connsiteY3" fmla="*/ 479420 h 479420"/>
                <a:gd name="connsiteX4" fmla="*/ 0 w 4606131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131" h="479420">
                  <a:moveTo>
                    <a:pt x="0" y="0"/>
                  </a:moveTo>
                  <a:lnTo>
                    <a:pt x="4606131" y="0"/>
                  </a:lnTo>
                  <a:lnTo>
                    <a:pt x="4606131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Handling the </a:t>
              </a:r>
              <a:r>
                <a:rPr lang="en-US" sz="1500" dirty="0"/>
                <a:t>O</a:t>
              </a:r>
              <a:r>
                <a:rPr lang="en-US" sz="1500" kern="1200" dirty="0"/>
                <a:t>utliers , Convert non-stationary into stationary  Time Series data</a:t>
              </a:r>
              <a:endParaRPr lang="en-IN" sz="15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61D777-937F-03E8-A7F8-791B6F312023}"/>
                </a:ext>
              </a:extLst>
            </p:cNvPr>
            <p:cNvSpPr/>
            <p:nvPr/>
          </p:nvSpPr>
          <p:spPr>
            <a:xfrm>
              <a:off x="5757069" y="1325544"/>
              <a:ext cx="4606131" cy="479420"/>
            </a:xfrm>
            <a:custGeom>
              <a:avLst/>
              <a:gdLst>
                <a:gd name="connsiteX0" fmla="*/ 0 w 4606131"/>
                <a:gd name="connsiteY0" fmla="*/ 0 h 479420"/>
                <a:gd name="connsiteX1" fmla="*/ 4606131 w 4606131"/>
                <a:gd name="connsiteY1" fmla="*/ 0 h 479420"/>
                <a:gd name="connsiteX2" fmla="*/ 4606131 w 4606131"/>
                <a:gd name="connsiteY2" fmla="*/ 479420 h 479420"/>
                <a:gd name="connsiteX3" fmla="*/ 0 w 4606131"/>
                <a:gd name="connsiteY3" fmla="*/ 479420 h 479420"/>
                <a:gd name="connsiteX4" fmla="*/ 0 w 4606131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131" h="479420">
                  <a:moveTo>
                    <a:pt x="0" y="0"/>
                  </a:moveTo>
                  <a:lnTo>
                    <a:pt x="4606131" y="0"/>
                  </a:lnTo>
                  <a:lnTo>
                    <a:pt x="4606131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Splitting the Data into Train Data and Testing Data 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3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C2E-B0AD-23C4-2BBB-FCBDDF9C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AND 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3BDE-86BB-ADDA-36AE-56243EF7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2015412"/>
            <a:ext cx="11125616" cy="449735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100" dirty="0">
              <a:effectLst/>
              <a:latin typeface="Aparajita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Drop the columns not required for prediction.</a:t>
            </a:r>
            <a:endParaRPr lang="en-US" sz="21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Remove the unwanted spaces in data.</a:t>
            </a:r>
            <a:endParaRPr lang="en-US" sz="21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Check for null values in the columns. If present, impute the null values using the </a:t>
            </a:r>
            <a:r>
              <a:rPr lang="en-US" sz="2100" dirty="0"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Simple I</a:t>
            </a:r>
            <a:r>
              <a:rPr lang="en-US" sz="2100" dirty="0">
                <a:effectLst/>
                <a:latin typeface="Aparajita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mputer.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effectLst/>
                <a:latin typeface="Aparajita" panose="02020603050405020304" pitchFamily="18" charset="0"/>
                <a:cs typeface="Mangal" panose="02040503050203030202" pitchFamily="18" charset="0"/>
              </a:rPr>
              <a:t>Convert </a:t>
            </a: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the date column (object datatype) into datetime format</a:t>
            </a:r>
            <a:r>
              <a:rPr lang="en-US" sz="2100" dirty="0"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100" dirty="0">
              <a:latin typeface="Aparajita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Set the index as Date because the timeseries lib has been design in such a way it required date column as a index(</a:t>
            </a:r>
            <a:r>
              <a:rPr lang="en-US" sz="2100" dirty="0" err="1">
                <a:latin typeface="Aparajita" panose="02020603050405020304" pitchFamily="18" charset="0"/>
                <a:cs typeface="Mangal" panose="02040503050203030202" pitchFamily="18" charset="0"/>
              </a:rPr>
              <a:t>scipy</a:t>
            </a: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 stats model) </a:t>
            </a:r>
            <a:r>
              <a:rPr lang="en-US" sz="1400" dirty="0">
                <a:solidFill>
                  <a:srgbClr val="000000"/>
                </a:solidFill>
                <a:latin typeface="Helvetica Neue"/>
                <a:cs typeface="Mangal" panose="02040503050203030202" pitchFamily="18" charset="0"/>
              </a:rPr>
              <a:t>.</a:t>
            </a:r>
            <a:endParaRPr lang="en-US" sz="21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Visualize the data with respect to the graph of time series analysis</a:t>
            </a:r>
            <a:endParaRPr lang="en-US" sz="2100" dirty="0"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Moving Average to smoothening the series of averages, Calculated from historic data.</a:t>
            </a:r>
          </a:p>
        </p:txBody>
      </p:sp>
    </p:spTree>
    <p:extLst>
      <p:ext uri="{BB962C8B-B14F-4D97-AF65-F5344CB8AC3E}">
        <p14:creationId xmlns:p14="http://schemas.microsoft.com/office/powerpoint/2010/main" val="311087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811B-03AB-713A-72D2-1829AD8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71676"/>
            <a:ext cx="11029616" cy="1013800"/>
          </a:xfrm>
        </p:spPr>
        <p:txBody>
          <a:bodyPr/>
          <a:lstStyle/>
          <a:p>
            <a:r>
              <a:rPr lang="en-IN" dirty="0"/>
              <a:t>EDA AND 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D9D0-B4B2-8017-1265-59213B43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981200"/>
            <a:ext cx="11468567" cy="4561840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Aparajita" panose="02020603050405020304" pitchFamily="18" charset="0"/>
                <a:cs typeface="Mangal" panose="02040503050203030202" pitchFamily="18" charset="0"/>
              </a:rPr>
              <a:t>Perform seasonal decompose to represent the time series as sum of  components the linear trend , seasonal and random residuals.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100" dirty="0">
                <a:latin typeface="Aparajita" panose="02020603050405020304" pitchFamily="18" charset="0"/>
                <a:cs typeface="Aparajita" panose="02020603050405020304" pitchFamily="18" charset="0"/>
              </a:rPr>
              <a:t>Clean the data by removing the outliers from the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100" dirty="0">
                <a:latin typeface="Aparajita" panose="02020603050405020304" pitchFamily="18" charset="0"/>
                <a:cs typeface="Aparajita" panose="02020603050405020304" pitchFamily="18" charset="0"/>
              </a:rPr>
              <a:t>Convert non-stationary data into stationary  time series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100" dirty="0">
                <a:latin typeface="Aparajita" panose="02020603050405020304" pitchFamily="18" charset="0"/>
                <a:cs typeface="Aparajita" panose="02020603050405020304" pitchFamily="18" charset="0"/>
              </a:rPr>
              <a:t>Differencing , log transformation to make stationary and normalize the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100" dirty="0">
                <a:latin typeface="Aparajita" panose="02020603050405020304" pitchFamily="18" charset="0"/>
                <a:cs typeface="Aparajita" panose="02020603050405020304" pitchFamily="18" charset="0"/>
              </a:rPr>
              <a:t>Augmented Dickey Fuller Test (ADF) gives hypothesis p-value and confidence interval defines Timeseries data is stationary or non-stationary.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100" dirty="0">
                <a:latin typeface="Aparajita" panose="02020603050405020304" pitchFamily="18" charset="0"/>
                <a:cs typeface="Aparajita" panose="02020603050405020304" pitchFamily="18" charset="0"/>
              </a:rPr>
              <a:t>Check the correlogram of Auto Correlation Function (ACF) and Partial Auto Correlation Function (PACF)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9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767</TotalTime>
  <Words>806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Aparajita</vt:lpstr>
      <vt:lpstr>Arial</vt:lpstr>
      <vt:lpstr>Calibri</vt:lpstr>
      <vt:lpstr>Calisto MT</vt:lpstr>
      <vt:lpstr>Google Sans</vt:lpstr>
      <vt:lpstr>Helvetica Neue</vt:lpstr>
      <vt:lpstr>Lato</vt:lpstr>
      <vt:lpstr>Wingdings</vt:lpstr>
      <vt:lpstr>Wingdings 2</vt:lpstr>
      <vt:lpstr>zeitung</vt:lpstr>
      <vt:lpstr>Slate</vt:lpstr>
      <vt:lpstr>Prediction of ADANI GROUP STOCK PRICES 2023 </vt:lpstr>
      <vt:lpstr>PowerPoint Presentation</vt:lpstr>
      <vt:lpstr>    agenda </vt:lpstr>
      <vt:lpstr>INDEPENDENT LABEL</vt:lpstr>
      <vt:lpstr>TARGET LABEL</vt:lpstr>
      <vt:lpstr>PowerPoint Presentation</vt:lpstr>
      <vt:lpstr>PowerPoint Presentation</vt:lpstr>
      <vt:lpstr>EDA AND DATA PREPROCESSING STEPS</vt:lpstr>
      <vt:lpstr>EDA AND DATA PREPROCESSING STEPS</vt:lpstr>
      <vt:lpstr>PowerPoint Presentation</vt:lpstr>
      <vt:lpstr>PowerPoint Presentation</vt:lpstr>
      <vt:lpstr>PowerPoint Presentation</vt:lpstr>
      <vt:lpstr>PowerPoint Presentation</vt:lpstr>
      <vt:lpstr>PERFORMANCE  OF TIMESERIES MODELS (RMSE VALUES)</vt:lpstr>
      <vt:lpstr>MODEL SELECTION</vt:lpstr>
      <vt:lpstr>AUTO ARIMA MODEL </vt:lpstr>
      <vt:lpstr>FORECASTING ADANI STOCK PRICE  NEXT 120 DAYS(2023)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 kannan</dc:creator>
  <cp:lastModifiedBy>kamala kannan</cp:lastModifiedBy>
  <cp:revision>10</cp:revision>
  <dcterms:created xsi:type="dcterms:W3CDTF">2023-06-21T02:40:25Z</dcterms:created>
  <dcterms:modified xsi:type="dcterms:W3CDTF">2023-07-27T07:33:12Z</dcterms:modified>
</cp:coreProperties>
</file>