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7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5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6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2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28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4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6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EDD-EC73-4319-8792-F00CC3D448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5096-22CC-4698-A6BB-52E261897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6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584080" y="2857626"/>
            <a:ext cx="1787236" cy="143394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 Rouge</a:t>
            </a:r>
          </a:p>
          <a:p>
            <a:pPr algn="ctr"/>
            <a:endParaRPr lang="fr-FR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LED_R = 1</a:t>
            </a:r>
            <a:b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LED_G = 0</a:t>
            </a: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LED_B = 0</a:t>
            </a:r>
          </a:p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025352" y="4799574"/>
            <a:ext cx="1787236" cy="1433945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 Bleu</a:t>
            </a:r>
          </a:p>
          <a:p>
            <a:pPr algn="ctr"/>
            <a:endParaRPr lang="fr-F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LED_R = 0</a:t>
            </a:r>
            <a:b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LED_G = 0</a:t>
            </a: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LED_B = 1</a:t>
            </a:r>
          </a:p>
          <a:p>
            <a:pPr algn="ctr"/>
            <a:endParaRPr lang="fr-F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35258" y="2870452"/>
            <a:ext cx="1787236" cy="1433945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 Vert</a:t>
            </a:r>
          </a:p>
          <a:p>
            <a:pPr algn="ctr"/>
            <a:endParaRPr lang="fr-F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LED_R = 0</a:t>
            </a:r>
            <a:b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LED_G = 1</a:t>
            </a: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LED_B = 0</a:t>
            </a:r>
          </a:p>
          <a:p>
            <a:pPr algn="ctr"/>
            <a:endParaRPr lang="fr-F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Connecteur en arc 8"/>
          <p:cNvCxnSpPr>
            <a:endCxn id="5" idx="0"/>
          </p:cNvCxnSpPr>
          <p:nvPr/>
        </p:nvCxnSpPr>
        <p:spPr>
          <a:xfrm>
            <a:off x="6812588" y="1711679"/>
            <a:ext cx="1665110" cy="1145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5" idx="4"/>
          </p:cNvCxnSpPr>
          <p:nvPr/>
        </p:nvCxnSpPr>
        <p:spPr>
          <a:xfrm rot="5400000">
            <a:off x="7032656" y="4071503"/>
            <a:ext cx="1224975" cy="16651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endCxn id="7" idx="4"/>
          </p:cNvCxnSpPr>
          <p:nvPr/>
        </p:nvCxnSpPr>
        <p:spPr>
          <a:xfrm rot="10800000">
            <a:off x="3428876" y="4304398"/>
            <a:ext cx="1596476" cy="121214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0"/>
          </p:cNvCxnSpPr>
          <p:nvPr/>
        </p:nvCxnSpPr>
        <p:spPr>
          <a:xfrm rot="5400000" flipH="1" flipV="1">
            <a:off x="3647728" y="1492826"/>
            <a:ext cx="1158774" cy="159647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stCxn id="7" idx="6"/>
            <a:endCxn id="5" idx="2"/>
          </p:cNvCxnSpPr>
          <p:nvPr/>
        </p:nvCxnSpPr>
        <p:spPr>
          <a:xfrm flipV="1">
            <a:off x="4322494" y="3574599"/>
            <a:ext cx="3261586" cy="128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5" idx="7"/>
            <a:endCxn id="5" idx="6"/>
          </p:cNvCxnSpPr>
          <p:nvPr/>
        </p:nvCxnSpPr>
        <p:spPr>
          <a:xfrm rot="16200000" flipH="1">
            <a:off x="8986959" y="3190243"/>
            <a:ext cx="506977" cy="261735"/>
          </a:xfrm>
          <a:prstGeom prst="curvedConnector4">
            <a:avLst>
              <a:gd name="adj1" fmla="val -86512"/>
              <a:gd name="adj2" fmla="val 1873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/>
          <p:nvPr/>
        </p:nvCxnSpPr>
        <p:spPr>
          <a:xfrm rot="16200000" flipH="1">
            <a:off x="6129913" y="783763"/>
            <a:ext cx="209996" cy="631883"/>
          </a:xfrm>
          <a:prstGeom prst="curvedConnector3">
            <a:avLst>
              <a:gd name="adj1" fmla="val -1088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stCxn id="7" idx="2"/>
            <a:endCxn id="7" idx="1"/>
          </p:cNvCxnSpPr>
          <p:nvPr/>
        </p:nvCxnSpPr>
        <p:spPr>
          <a:xfrm rot="10800000" flipH="1">
            <a:off x="2535257" y="3080449"/>
            <a:ext cx="261735" cy="506977"/>
          </a:xfrm>
          <a:prstGeom prst="curvedConnector4">
            <a:avLst>
              <a:gd name="adj1" fmla="val -87340"/>
              <a:gd name="adj2" fmla="val 1865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rc 59"/>
          <p:cNvCxnSpPr>
            <a:stCxn id="6" idx="5"/>
            <a:endCxn id="6" idx="4"/>
          </p:cNvCxnSpPr>
          <p:nvPr/>
        </p:nvCxnSpPr>
        <p:spPr>
          <a:xfrm rot="5400000">
            <a:off x="6129914" y="5812580"/>
            <a:ext cx="209996" cy="631883"/>
          </a:xfrm>
          <a:prstGeom prst="curvedConnector3">
            <a:avLst>
              <a:gd name="adj1" fmla="val 2088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5918969" y="479446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Cond1.</a:t>
            </a:r>
            <a:endParaRPr lang="fr-FR" sz="1400" dirty="0"/>
          </a:p>
        </p:txBody>
      </p:sp>
      <p:sp>
        <p:nvSpPr>
          <p:cNvPr id="67" name="Ellipse 66"/>
          <p:cNvSpPr/>
          <p:nvPr/>
        </p:nvSpPr>
        <p:spPr>
          <a:xfrm>
            <a:off x="5025352" y="994706"/>
            <a:ext cx="1787236" cy="1433945"/>
          </a:xfrm>
          <a:prstGeom prst="ellipse">
            <a:avLst/>
          </a:prstGeom>
          <a:noFill/>
          <a:ln w="285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 Init</a:t>
            </a: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BLANC</a:t>
            </a:r>
          </a:p>
          <a:p>
            <a:pPr algn="ctr"/>
            <a:endParaRPr lang="fr-FR" sz="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LED_R = 1</a:t>
            </a:r>
            <a:b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LED_G = 1</a:t>
            </a:r>
          </a:p>
          <a:p>
            <a:pPr algn="ctr"/>
            <a:r>
              <a:rPr lang="fr-F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LED_B = 1</a:t>
            </a:r>
            <a:endParaRPr lang="fr-F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5120731" y="1055494"/>
            <a:ext cx="1600703" cy="1312368"/>
          </a:xfrm>
          <a:prstGeom prst="ellipse">
            <a:avLst/>
          </a:prstGeom>
          <a:noFill/>
          <a:ln w="285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9109581" y="633335"/>
            <a:ext cx="24900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Cond1. : Clignotement inférieur à 3 &amp; Restart non activé</a:t>
            </a:r>
          </a:p>
          <a:p>
            <a:endParaRPr lang="fr-FR" sz="1400" dirty="0"/>
          </a:p>
          <a:p>
            <a:r>
              <a:rPr lang="fr-FR" sz="1400" dirty="0" smtClean="0"/>
              <a:t>Cond2. :  3 clignotements de LEDs &amp; Restart non activé</a:t>
            </a:r>
          </a:p>
          <a:p>
            <a:endParaRPr lang="fr-FR" sz="1400" dirty="0"/>
          </a:p>
          <a:p>
            <a:r>
              <a:rPr lang="fr-FR" sz="1400" dirty="0" smtClean="0"/>
              <a:t>Cond3. : Restart activé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38325" y="2857626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Cond1.</a:t>
            </a:r>
            <a:endParaRPr lang="fr-FR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6358130" y="6236508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Cond1.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641642" y="2719554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Cond1.</a:t>
            </a:r>
            <a:endParaRPr lang="fr-FR" sz="1400" dirty="0"/>
          </a:p>
        </p:txBody>
      </p:sp>
      <p:sp>
        <p:nvSpPr>
          <p:cNvPr id="74" name="ZoneTexte 73"/>
          <p:cNvSpPr txBox="1"/>
          <p:nvPr/>
        </p:nvSpPr>
        <p:spPr>
          <a:xfrm>
            <a:off x="7953727" y="1869456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Cond2.</a:t>
            </a:r>
            <a:endParaRPr lang="fr-FR" sz="1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7873217" y="5059420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Cond2.</a:t>
            </a:r>
            <a:endParaRPr lang="fr-FR" sz="1400" dirty="0"/>
          </a:p>
        </p:txBody>
      </p:sp>
      <p:sp>
        <p:nvSpPr>
          <p:cNvPr id="76" name="ZoneTexte 75"/>
          <p:cNvSpPr txBox="1"/>
          <p:nvPr/>
        </p:nvSpPr>
        <p:spPr>
          <a:xfrm>
            <a:off x="4721940" y="3309615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Cond2.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237588" y="5047653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Cond2.</a:t>
            </a:r>
            <a:endParaRPr lang="fr-FR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3237587" y="1819419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Cond3.</a:t>
            </a:r>
            <a:endParaRPr lang="fr-FR" sz="1400" dirty="0"/>
          </a:p>
        </p:txBody>
      </p:sp>
      <p:cxnSp>
        <p:nvCxnSpPr>
          <p:cNvPr id="79" name="Connecteur en arc 78"/>
          <p:cNvCxnSpPr>
            <a:stCxn id="5" idx="1"/>
            <a:endCxn id="67" idx="5"/>
          </p:cNvCxnSpPr>
          <p:nvPr/>
        </p:nvCxnSpPr>
        <p:spPr>
          <a:xfrm rot="16200000" flipV="1">
            <a:off x="6773851" y="1995658"/>
            <a:ext cx="848967" cy="12949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rc 81"/>
          <p:cNvCxnSpPr>
            <a:stCxn id="6" idx="7"/>
            <a:endCxn id="67" idx="4"/>
          </p:cNvCxnSpPr>
          <p:nvPr/>
        </p:nvCxnSpPr>
        <p:spPr>
          <a:xfrm rot="16200000" flipV="1">
            <a:off x="4944453" y="3403169"/>
            <a:ext cx="2580919" cy="63188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rc 89"/>
          <p:cNvCxnSpPr>
            <a:stCxn id="7" idx="7"/>
            <a:endCxn id="67" idx="3"/>
          </p:cNvCxnSpPr>
          <p:nvPr/>
        </p:nvCxnSpPr>
        <p:spPr>
          <a:xfrm rot="5400000" flipH="1" flipV="1">
            <a:off x="4243027" y="2036388"/>
            <a:ext cx="861793" cy="12263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4217253" y="2731547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Cond3.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6959042" y="2693286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Cond3.</a:t>
            </a:r>
            <a:endParaRPr lang="fr-FR" sz="1400" dirty="0"/>
          </a:p>
        </p:txBody>
      </p:sp>
      <p:sp>
        <p:nvSpPr>
          <p:cNvPr id="95" name="ZoneTexte 94"/>
          <p:cNvSpPr txBox="1"/>
          <p:nvPr/>
        </p:nvSpPr>
        <p:spPr>
          <a:xfrm>
            <a:off x="5824246" y="4338417"/>
            <a:ext cx="72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Cond3.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393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584080" y="2857626"/>
            <a:ext cx="1787236" cy="14339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Rouge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025352" y="4799574"/>
            <a:ext cx="1787236" cy="14339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Bleu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35258" y="2870452"/>
            <a:ext cx="1787236" cy="1433945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</a:t>
            </a:r>
          </a:p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Vert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Connecteur en arc 8"/>
          <p:cNvCxnSpPr>
            <a:endCxn id="5" idx="0"/>
          </p:cNvCxnSpPr>
          <p:nvPr/>
        </p:nvCxnSpPr>
        <p:spPr>
          <a:xfrm>
            <a:off x="6812588" y="1711679"/>
            <a:ext cx="1665110" cy="1145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5" idx="4"/>
          </p:cNvCxnSpPr>
          <p:nvPr/>
        </p:nvCxnSpPr>
        <p:spPr>
          <a:xfrm rot="5400000">
            <a:off x="7032656" y="4071503"/>
            <a:ext cx="1224975" cy="16651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endCxn id="7" idx="4"/>
          </p:cNvCxnSpPr>
          <p:nvPr/>
        </p:nvCxnSpPr>
        <p:spPr>
          <a:xfrm rot="10800000">
            <a:off x="3428876" y="4304398"/>
            <a:ext cx="1596476" cy="121214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7" idx="0"/>
          </p:cNvCxnSpPr>
          <p:nvPr/>
        </p:nvCxnSpPr>
        <p:spPr>
          <a:xfrm rot="5400000" flipH="1" flipV="1">
            <a:off x="3647728" y="1492826"/>
            <a:ext cx="1158774" cy="159647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stCxn id="7" idx="6"/>
            <a:endCxn id="5" idx="2"/>
          </p:cNvCxnSpPr>
          <p:nvPr/>
        </p:nvCxnSpPr>
        <p:spPr>
          <a:xfrm flipV="1">
            <a:off x="4322494" y="3574599"/>
            <a:ext cx="3261586" cy="128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5" idx="7"/>
            <a:endCxn id="5" idx="6"/>
          </p:cNvCxnSpPr>
          <p:nvPr/>
        </p:nvCxnSpPr>
        <p:spPr>
          <a:xfrm rot="16200000" flipH="1">
            <a:off x="8986959" y="3190243"/>
            <a:ext cx="506977" cy="261735"/>
          </a:xfrm>
          <a:prstGeom prst="curvedConnector4">
            <a:avLst>
              <a:gd name="adj1" fmla="val -86512"/>
              <a:gd name="adj2" fmla="val 1873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/>
          <p:nvPr/>
        </p:nvCxnSpPr>
        <p:spPr>
          <a:xfrm rot="16200000" flipH="1">
            <a:off x="6129913" y="783763"/>
            <a:ext cx="209996" cy="631883"/>
          </a:xfrm>
          <a:prstGeom prst="curvedConnector3">
            <a:avLst>
              <a:gd name="adj1" fmla="val -1088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stCxn id="7" idx="2"/>
            <a:endCxn id="7" idx="1"/>
          </p:cNvCxnSpPr>
          <p:nvPr/>
        </p:nvCxnSpPr>
        <p:spPr>
          <a:xfrm rot="10800000" flipH="1">
            <a:off x="2535257" y="3080449"/>
            <a:ext cx="261735" cy="506977"/>
          </a:xfrm>
          <a:prstGeom prst="curvedConnector4">
            <a:avLst>
              <a:gd name="adj1" fmla="val -87340"/>
              <a:gd name="adj2" fmla="val 1865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rc 59"/>
          <p:cNvCxnSpPr>
            <a:stCxn id="6" idx="5"/>
            <a:endCxn id="6" idx="4"/>
          </p:cNvCxnSpPr>
          <p:nvPr/>
        </p:nvCxnSpPr>
        <p:spPr>
          <a:xfrm rot="5400000">
            <a:off x="6129914" y="5812580"/>
            <a:ext cx="209996" cy="631883"/>
          </a:xfrm>
          <a:prstGeom prst="curvedConnector3">
            <a:avLst>
              <a:gd name="adj1" fmla="val 2088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5308295" y="278272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&lt;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67" name="Ellipse 66"/>
          <p:cNvSpPr/>
          <p:nvPr/>
        </p:nvSpPr>
        <p:spPr>
          <a:xfrm>
            <a:off x="5025352" y="994706"/>
            <a:ext cx="1787236" cy="1433945"/>
          </a:xfrm>
          <a:prstGeom prst="ellipse">
            <a:avLst/>
          </a:prstGeom>
          <a:noFill/>
          <a:ln w="285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Etat  Init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5120731" y="1055494"/>
            <a:ext cx="1600703" cy="1312368"/>
          </a:xfrm>
          <a:prstGeom prst="ellipse">
            <a:avLst/>
          </a:prstGeom>
          <a:noFill/>
          <a:ln w="285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9" name="Connecteur en arc 78"/>
          <p:cNvCxnSpPr>
            <a:stCxn id="5" idx="1"/>
            <a:endCxn id="67" idx="5"/>
          </p:cNvCxnSpPr>
          <p:nvPr/>
        </p:nvCxnSpPr>
        <p:spPr>
          <a:xfrm rot="16200000" flipV="1">
            <a:off x="6773851" y="1995658"/>
            <a:ext cx="848967" cy="12949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rc 81"/>
          <p:cNvCxnSpPr>
            <a:stCxn id="6" idx="7"/>
            <a:endCxn id="67" idx="4"/>
          </p:cNvCxnSpPr>
          <p:nvPr/>
        </p:nvCxnSpPr>
        <p:spPr>
          <a:xfrm rot="16200000" flipV="1">
            <a:off x="4944453" y="3403169"/>
            <a:ext cx="2580919" cy="63188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rc 89"/>
          <p:cNvCxnSpPr>
            <a:stCxn id="7" idx="7"/>
            <a:endCxn id="67" idx="3"/>
          </p:cNvCxnSpPr>
          <p:nvPr/>
        </p:nvCxnSpPr>
        <p:spPr>
          <a:xfrm rot="5400000" flipH="1" flipV="1">
            <a:off x="4243027" y="2036388"/>
            <a:ext cx="861793" cy="12263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9286363" y="2723842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&lt;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33" name="ZoneTexte 32"/>
          <p:cNvSpPr txBox="1"/>
          <p:nvPr/>
        </p:nvSpPr>
        <p:spPr>
          <a:xfrm>
            <a:off x="6160578" y="6213361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&lt;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34" name="ZoneTexte 33"/>
          <p:cNvSpPr txBox="1"/>
          <p:nvPr/>
        </p:nvSpPr>
        <p:spPr>
          <a:xfrm>
            <a:off x="709662" y="2797890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&lt;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3036237" y="1721796"/>
            <a:ext cx="9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Restart = 1</a:t>
            </a:r>
            <a:endParaRPr lang="fr-FR" sz="1400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6525917" y="2672058"/>
            <a:ext cx="9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Restart = 1</a:t>
            </a:r>
            <a:endParaRPr lang="fr-FR" sz="1400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5462926" y="3908196"/>
            <a:ext cx="9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Restart = 1</a:t>
            </a:r>
            <a:endParaRPr lang="fr-FR" sz="1400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4116948" y="2325471"/>
            <a:ext cx="9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Restart = 1</a:t>
            </a:r>
            <a:endParaRPr lang="fr-FR" sz="1400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7428151" y="1511693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=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7645143" y="5047653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=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41" name="ZoneTexte 40"/>
          <p:cNvSpPr txBox="1"/>
          <p:nvPr/>
        </p:nvSpPr>
        <p:spPr>
          <a:xfrm>
            <a:off x="2464282" y="5095935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=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  <p:sp>
        <p:nvSpPr>
          <p:cNvPr id="42" name="ZoneTexte 41"/>
          <p:cNvSpPr txBox="1"/>
          <p:nvPr/>
        </p:nvSpPr>
        <p:spPr>
          <a:xfrm>
            <a:off x="4145712" y="3315203"/>
            <a:ext cx="18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Count_clin = 3 </a:t>
            </a:r>
          </a:p>
          <a:p>
            <a:pPr algn="ctr"/>
            <a:r>
              <a:rPr lang="fr-FR" sz="1400" dirty="0" smtClean="0"/>
              <a:t>&amp; Restart = 0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207964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148</Words>
  <Application>Microsoft Office PowerPoint</Application>
  <PresentationFormat>Grand écran</PresentationFormat>
  <Paragraphs>61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9</cp:revision>
  <dcterms:created xsi:type="dcterms:W3CDTF">2023-05-10T14:45:02Z</dcterms:created>
  <dcterms:modified xsi:type="dcterms:W3CDTF">2023-05-10T15:18:49Z</dcterms:modified>
</cp:coreProperties>
</file>